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</p:sldMasterIdLst>
  <p:notesMasterIdLst>
    <p:notesMasterId r:id="rId33"/>
  </p:notesMasterIdLst>
  <p:handoutMasterIdLst>
    <p:handoutMasterId r:id="rId34"/>
  </p:handoutMasterIdLst>
  <p:sldIdLst>
    <p:sldId id="348" r:id="rId14"/>
    <p:sldId id="411" r:id="rId15"/>
    <p:sldId id="424" r:id="rId16"/>
    <p:sldId id="410" r:id="rId17"/>
    <p:sldId id="425" r:id="rId18"/>
    <p:sldId id="426" r:id="rId19"/>
    <p:sldId id="423" r:id="rId20"/>
    <p:sldId id="412" r:id="rId21"/>
    <p:sldId id="422" r:id="rId22"/>
    <p:sldId id="413" r:id="rId23"/>
    <p:sldId id="414" r:id="rId24"/>
    <p:sldId id="415" r:id="rId25"/>
    <p:sldId id="416" r:id="rId26"/>
    <p:sldId id="417" r:id="rId27"/>
    <p:sldId id="418" r:id="rId28"/>
    <p:sldId id="419" r:id="rId29"/>
    <p:sldId id="420" r:id="rId30"/>
    <p:sldId id="427" r:id="rId31"/>
    <p:sldId id="259" r:id="rId32"/>
  </p:sldIdLst>
  <p:sldSz cx="13004800" cy="9753600"/>
  <p:notesSz cx="9926638" cy="67976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521415D9-36F7-43E2-AB2F-B90AF26B5E84}">
      <p14:sectionLst xmlns:p14="http://schemas.microsoft.com/office/powerpoint/2010/main">
        <p14:section name="Sezione predefinita" id="{6A53D197-5057-4DC1-B228-21C41B609A80}">
          <p14:sldIdLst>
            <p14:sldId id="348"/>
            <p14:sldId id="411"/>
            <p14:sldId id="424"/>
            <p14:sldId id="410"/>
            <p14:sldId id="425"/>
            <p14:sldId id="426"/>
            <p14:sldId id="423"/>
            <p14:sldId id="412"/>
            <p14:sldId id="42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7"/>
          </p14:sldIdLst>
        </p14:section>
        <p14:section name="Sezione senza titolo" id="{8CB5F3CE-FB27-42FB-A9BC-9D08DA6DE948}">
          <p14:sldIdLst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2D050"/>
    <a:srgbClr val="FF8181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 autoAdjust="0"/>
    <p:restoredTop sz="68864" autoAdjust="0"/>
  </p:normalViewPr>
  <p:slideViewPr>
    <p:cSldViewPr>
      <p:cViewPr varScale="1">
        <p:scale>
          <a:sx n="42" d="100"/>
          <a:sy n="42" d="100"/>
        </p:scale>
        <p:origin x="2093" y="43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48" y="85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31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620" cy="341242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22700" y="0"/>
            <a:ext cx="4301620" cy="341242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A4EB322C-F8DE-4B8B-A313-2BFA99FBC20A}" type="datetimeFigureOut">
              <a:rPr lang="it-IT" smtClean="0"/>
              <a:t>17/02/2019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456433"/>
            <a:ext cx="4301620" cy="341242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22700" y="6456433"/>
            <a:ext cx="4301620" cy="341242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3A308CD5-65A9-4B99-9FAA-817D2AF25C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4058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pPr>
              <a:defRPr/>
            </a:pPr>
            <a:fld id="{D9A8F21F-49A9-4558-822A-B1FE4F0AE62B}" type="datetimeFigureOut">
              <a:rPr lang="it-IT"/>
              <a:pPr>
                <a:defRPr/>
              </a:pPr>
              <a:t>17/02/2019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2012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3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pPr>
              <a:defRPr/>
            </a:pPr>
            <a:fld id="{06403FD5-A782-4545-8285-18BD3DB1CE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7811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it-IT" altLang="it-IT" dirty="0"/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727" indent="-28566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657" indent="-22853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720" indent="-22853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6783" indent="-22853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846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908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971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034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50EFE9E-050C-4A5A-BCFB-5745237C74CF}" type="slidenum">
              <a:rPr lang="it-IT" altLang="it-IT" smtClean="0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it-IT" altLang="it-IT">
              <a:solidFill>
                <a:srgbClr val="000000"/>
              </a:solidFill>
              <a:latin typeface="Gill San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it-IT" altLang="it-IT" dirty="0"/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727" indent="-28566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657" indent="-22853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720" indent="-22853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6783" indent="-22853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846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908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971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034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50EFE9E-050C-4A5A-BCFB-5745237C74CF}" type="slidenum">
              <a:rPr lang="it-IT" altLang="it-IT" smtClean="0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it-IT" altLang="it-IT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775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it-IT" altLang="it-IT" dirty="0"/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727" indent="-28566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657" indent="-22853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720" indent="-22853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6783" indent="-22853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846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908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971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034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50EFE9E-050C-4A5A-BCFB-5745237C74CF}" type="slidenum">
              <a:rPr lang="it-IT" altLang="it-IT" smtClean="0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it-IT" altLang="it-IT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642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it-IT" altLang="it-IT" dirty="0"/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727" indent="-28566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657" indent="-22853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720" indent="-22853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6783" indent="-22853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846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908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971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034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50EFE9E-050C-4A5A-BCFB-5745237C74CF}" type="slidenum">
              <a:rPr lang="it-IT" altLang="it-IT" smtClean="0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it-IT" altLang="it-IT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309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it-IT" altLang="it-IT" dirty="0"/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727" indent="-28566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657" indent="-22853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720" indent="-22853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6783" indent="-22853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846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908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971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034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50EFE9E-050C-4A5A-BCFB-5745237C74CF}" type="slidenum">
              <a:rPr lang="it-IT" altLang="it-IT" smtClean="0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it-IT" altLang="it-IT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635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it-IT" altLang="it-IT" dirty="0"/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727" indent="-28566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657" indent="-22853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720" indent="-22853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6783" indent="-22853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846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908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971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034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50EFE9E-050C-4A5A-BCFB-5745237C74CF}" type="slidenum">
              <a:rPr lang="it-IT" altLang="it-IT" smtClean="0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it-IT" altLang="it-IT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804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it-IT" altLang="it-IT" dirty="0"/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727" indent="-28566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657" indent="-22853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720" indent="-22853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6783" indent="-22853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846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908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971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034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50EFE9E-050C-4A5A-BCFB-5745237C74CF}" type="slidenum">
              <a:rPr lang="it-IT" altLang="it-IT" smtClean="0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it-IT" altLang="it-IT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377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it-IT" altLang="it-IT" dirty="0"/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727" indent="-28566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657" indent="-22853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720" indent="-22853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6783" indent="-22853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846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908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971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034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50EFE9E-050C-4A5A-BCFB-5745237C74CF}" type="slidenum">
              <a:rPr lang="it-IT" altLang="it-IT" smtClean="0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it-IT" altLang="it-IT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5669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it-IT" altLang="it-IT" dirty="0"/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727" indent="-28566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657" indent="-22853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720" indent="-22853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6783" indent="-22853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846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908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971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034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50EFE9E-050C-4A5A-BCFB-5745237C74CF}" type="slidenum">
              <a:rPr lang="it-IT" altLang="it-IT" smtClean="0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it-IT" altLang="it-IT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561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it-IT" altLang="it-IT" dirty="0"/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727" indent="-28566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657" indent="-22853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720" indent="-22853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6783" indent="-22853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846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908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971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034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50EFE9E-050C-4A5A-BCFB-5745237C74CF}" type="slidenum">
              <a:rPr lang="it-IT" altLang="it-IT" smtClean="0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it-IT" altLang="it-IT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7205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03FD5-A782-4545-8285-18BD3DB1CE08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1353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it-IT" altLang="it-IT" dirty="0"/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727" indent="-28566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657" indent="-22853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720" indent="-22853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6783" indent="-22853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846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908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971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034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50EFE9E-050C-4A5A-BCFB-5745237C74CF}" type="slidenum">
              <a:rPr lang="it-IT" altLang="it-IT" smtClean="0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it-IT" altLang="it-IT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170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it-IT" altLang="it-IT" dirty="0"/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727" indent="-28566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657" indent="-22853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720" indent="-22853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6783" indent="-22853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846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908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971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034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50EFE9E-050C-4A5A-BCFB-5745237C74CF}" type="slidenum">
              <a:rPr lang="it-IT" altLang="it-IT" smtClean="0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it-IT" altLang="it-IT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464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it-IT" altLang="it-IT" dirty="0"/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727" indent="-28566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657" indent="-22853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720" indent="-22853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6783" indent="-22853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846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908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971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034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50EFE9E-050C-4A5A-BCFB-5745237C74CF}" type="slidenum">
              <a:rPr lang="it-IT" altLang="it-IT" smtClean="0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it-IT" altLang="it-IT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39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it-IT" altLang="it-IT" dirty="0"/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727" indent="-28566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657" indent="-22853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720" indent="-22853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6783" indent="-22853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846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908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971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034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50EFE9E-050C-4A5A-BCFB-5745237C74CF}" type="slidenum">
              <a:rPr lang="it-IT" altLang="it-IT" smtClean="0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it-IT" altLang="it-IT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50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it-IT" altLang="it-IT" dirty="0"/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727" indent="-28566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657" indent="-22853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720" indent="-22853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6783" indent="-22853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846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908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971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034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50EFE9E-050C-4A5A-BCFB-5745237C74CF}" type="slidenum">
              <a:rPr lang="it-IT" altLang="it-IT" smtClean="0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it-IT" altLang="it-IT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270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it-IT" altLang="it-IT" dirty="0"/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727" indent="-28566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657" indent="-22853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720" indent="-22853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6783" indent="-22853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846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908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971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034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50EFE9E-050C-4A5A-BCFB-5745237C74CF}" type="slidenum">
              <a:rPr lang="it-IT" altLang="it-IT" smtClean="0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it-IT" altLang="it-IT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141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it-IT" altLang="it-IT" dirty="0"/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727" indent="-28566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657" indent="-22853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720" indent="-22853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6783" indent="-22853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846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908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971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034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50EFE9E-050C-4A5A-BCFB-5745237C74CF}" type="slidenum">
              <a:rPr lang="it-IT" altLang="it-IT" smtClean="0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it-IT" altLang="it-IT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963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it-IT" altLang="it-IT" dirty="0"/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727" indent="-28566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657" indent="-22853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720" indent="-22853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6783" indent="-22853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846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908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971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034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50EFE9E-050C-4A5A-BCFB-5745237C74CF}" type="slidenum">
              <a:rPr lang="it-IT" altLang="it-IT" smtClean="0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it-IT" altLang="it-IT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5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96170005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618801368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1564801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716489624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0287172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06500" y="2768600"/>
            <a:ext cx="25019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860800" y="2768600"/>
            <a:ext cx="25019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077913005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995199069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411073410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205894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56811148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>
              <a:sym typeface="Gill Sans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8895636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99871137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40825" y="254000"/>
            <a:ext cx="2644775" cy="82296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06500" y="254000"/>
            <a:ext cx="7781925" cy="82296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10736635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40825" y="254000"/>
            <a:ext cx="2644775" cy="82296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06500" y="254000"/>
            <a:ext cx="7781925" cy="82296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611632103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88974345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672153084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325734448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06500" y="2768600"/>
            <a:ext cx="52133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2250" y="2768600"/>
            <a:ext cx="52133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865623389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607768446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1168061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0597813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14618694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>
              <a:sym typeface="Gill Sans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7298737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802862695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745551493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40825" y="254000"/>
            <a:ext cx="2644775" cy="82296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06500" y="254000"/>
            <a:ext cx="7781925" cy="82296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66146925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04763094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252261847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68468925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150100" y="2768600"/>
            <a:ext cx="22415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9544050" y="2768600"/>
            <a:ext cx="22415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104239256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338937748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863921922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6925677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0677180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919196143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>
              <a:sym typeface="Gill Sans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89721178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4430739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40825" y="254000"/>
            <a:ext cx="2644775" cy="82296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06500" y="254000"/>
            <a:ext cx="7781925" cy="82296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665616906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815493741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21745138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18967283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06500" y="2768600"/>
            <a:ext cx="25019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860800" y="2768600"/>
            <a:ext cx="25019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14774577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02737278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560124580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79722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95097303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02732042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>
              <a:sym typeface="Gill Sans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14394579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08470354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40825" y="254000"/>
            <a:ext cx="2644775" cy="82296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06500" y="254000"/>
            <a:ext cx="7781925" cy="82296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46751996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99908131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09289999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76253980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86172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94700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3435181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>
              <a:sym typeface="Gill Sans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39605153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38125567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10226995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9986113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8704783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7126849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06500" y="1257300"/>
            <a:ext cx="521335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2250" y="1257300"/>
            <a:ext cx="521335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36924906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82923646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84992923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17401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6466001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038656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>
              <a:sym typeface="Gill Sans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0955721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005961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8037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8037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10386613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5538297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07065812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043804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5149717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73044316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10543600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06500" y="2768600"/>
            <a:ext cx="52133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2250" y="2768600"/>
            <a:ext cx="52133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4267267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51535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4671610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>
              <a:sym typeface="Gill Sans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62198552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78938029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9254829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6158423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69505212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3089989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3518640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14836016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039868894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57936955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008258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2841035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>
              <a:sym typeface="Gill Sans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1246533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98308354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13724631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8696716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409795778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2980387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06500" y="4902200"/>
            <a:ext cx="286385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22750" y="4902200"/>
            <a:ext cx="286385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8089721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498142817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80426188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578245775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385624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26247672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>
              <a:sym typeface="Gill Sans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869208219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18027306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5616575" y="1524000"/>
            <a:ext cx="1470025" cy="66802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06500" y="1524000"/>
            <a:ext cx="4257675" cy="66802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26174428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11076116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36002715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1664884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1517223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06500" y="4902200"/>
            <a:ext cx="286385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22750" y="4902200"/>
            <a:ext cx="286385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264701008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299187699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792722087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820779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89340581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>
              <a:sym typeface="Gill Sans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32605682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072707829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5616575" y="1524000"/>
            <a:ext cx="1470025" cy="66802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06500" y="1524000"/>
            <a:ext cx="4257675" cy="66802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64587070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61109338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96045088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04827150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206848957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897560604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618896952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508002225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7973686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51269551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>
              <a:sym typeface="Gill Sans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09150357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234151095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331622833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0462003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>
              <a:sym typeface="Gill Sans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214730659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684157166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05149365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755360437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207736415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417346811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847223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58544808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>
              <a:sym typeface="Gill Sans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9446901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737895966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65451949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06500" y="254000"/>
            <a:ext cx="105791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>
                <a:sym typeface="Gill Sans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6500" y="2768600"/>
            <a:ext cx="105791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it-IT">
                <a:sym typeface="Gill Sans" charset="0"/>
              </a:rPr>
              <a:t>Second level</a:t>
            </a:r>
          </a:p>
          <a:p>
            <a:pPr lvl="2"/>
            <a:r>
              <a:rPr lang="en-US" altLang="it-IT">
                <a:sym typeface="Gill Sans" charset="0"/>
              </a:rPr>
              <a:t>Third level</a:t>
            </a:r>
          </a:p>
          <a:p>
            <a:pPr lvl="3"/>
            <a:r>
              <a:rPr lang="en-US" altLang="it-IT">
                <a:sym typeface="Gill Sans" charset="0"/>
              </a:rPr>
              <a:t>Fourth level</a:t>
            </a:r>
          </a:p>
          <a:p>
            <a:pPr lvl="4"/>
            <a:r>
              <a:rPr lang="en-US" altLang="it-IT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054100" indent="-7874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498600" indent="-7874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943100" indent="-7874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387600" indent="-7874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32100" indent="-7874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89300" indent="-7874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746500" indent="-7874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203700" indent="-7874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660900" indent="-7874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06500" y="254000"/>
            <a:ext cx="105791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>
                <a:sym typeface="Gill Sans" charset="0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6500" y="2768600"/>
            <a:ext cx="51562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it-IT">
                <a:sym typeface="Gill Sans" charset="0"/>
              </a:rPr>
              <a:t>Second level</a:t>
            </a:r>
          </a:p>
          <a:p>
            <a:pPr lvl="2"/>
            <a:r>
              <a:rPr lang="en-US" altLang="it-IT">
                <a:sym typeface="Gill Sans" charset="0"/>
              </a:rPr>
              <a:t>Third level</a:t>
            </a:r>
          </a:p>
          <a:p>
            <a:pPr lvl="3"/>
            <a:r>
              <a:rPr lang="en-US" altLang="it-IT">
                <a:sym typeface="Gill Sans" charset="0"/>
              </a:rPr>
              <a:t>Fourth level</a:t>
            </a:r>
          </a:p>
          <a:p>
            <a:pPr lvl="4"/>
            <a:r>
              <a:rPr lang="en-US" altLang="it-IT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39800" indent="-673100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84300" indent="-673100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28800" indent="-673100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73300" indent="-673100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17800" indent="-673100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75000" indent="-67310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32200" indent="-67310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89400" indent="-67310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46600" indent="-67310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06500" y="254000"/>
            <a:ext cx="105791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>
                <a:sym typeface="Gill Sans" charset="0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6500" y="2768600"/>
            <a:ext cx="105791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it-IT">
                <a:sym typeface="Gill Sans" charset="0"/>
              </a:rPr>
              <a:t>Second level</a:t>
            </a:r>
          </a:p>
          <a:p>
            <a:pPr lvl="2"/>
            <a:r>
              <a:rPr lang="en-US" altLang="it-IT">
                <a:sym typeface="Gill Sans" charset="0"/>
              </a:rPr>
              <a:t>Third level</a:t>
            </a:r>
          </a:p>
          <a:p>
            <a:pPr lvl="3"/>
            <a:r>
              <a:rPr lang="en-US" altLang="it-IT">
                <a:sym typeface="Gill Sans" charset="0"/>
              </a:rPr>
              <a:t>Fourth level</a:t>
            </a:r>
          </a:p>
          <a:p>
            <a:pPr lvl="4"/>
            <a:r>
              <a:rPr lang="en-US" altLang="it-IT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39800" indent="-673100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84300" indent="-673100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28800" indent="-673100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73300" indent="-673100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17800" indent="-673100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75000" indent="-67310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32200" indent="-67310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89400" indent="-67310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46600" indent="-67310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06500" y="254000"/>
            <a:ext cx="105791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>
                <a:sym typeface="Gill Sans" charset="0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50100" y="2768600"/>
            <a:ext cx="46355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it-IT">
                <a:sym typeface="Gill Sans" charset="0"/>
              </a:rPr>
              <a:t>Second level</a:t>
            </a:r>
          </a:p>
          <a:p>
            <a:pPr lvl="2"/>
            <a:r>
              <a:rPr lang="en-US" altLang="it-IT">
                <a:sym typeface="Gill Sans" charset="0"/>
              </a:rPr>
              <a:t>Third level</a:t>
            </a:r>
          </a:p>
          <a:p>
            <a:pPr lvl="3"/>
            <a:r>
              <a:rPr lang="en-US" altLang="it-IT">
                <a:sym typeface="Gill Sans" charset="0"/>
              </a:rPr>
              <a:t>Fourth level</a:t>
            </a:r>
          </a:p>
          <a:p>
            <a:pPr lvl="4"/>
            <a:r>
              <a:rPr lang="en-US" altLang="it-IT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39800" indent="-673100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84300" indent="-673100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28800" indent="-673100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73300" indent="-673100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17800" indent="-673100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75000" indent="-67310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32200" indent="-67310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89400" indent="-67310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46600" indent="-67310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6500" y="2768600"/>
            <a:ext cx="51562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it-IT">
                <a:sym typeface="Gill Sans" charset="0"/>
              </a:rPr>
              <a:t>Second level</a:t>
            </a:r>
          </a:p>
          <a:p>
            <a:pPr lvl="2"/>
            <a:r>
              <a:rPr lang="en-US" altLang="it-IT">
                <a:sym typeface="Gill Sans" charset="0"/>
              </a:rPr>
              <a:t>Third level</a:t>
            </a:r>
          </a:p>
          <a:p>
            <a:pPr lvl="3"/>
            <a:r>
              <a:rPr lang="en-US" altLang="it-IT">
                <a:sym typeface="Gill Sans" charset="0"/>
              </a:rPr>
              <a:t>Fourth level</a:t>
            </a:r>
          </a:p>
          <a:p>
            <a:pPr lvl="4"/>
            <a:r>
              <a:rPr lang="en-US" altLang="it-IT">
                <a:sym typeface="Gill Sans" charset="0"/>
              </a:rPr>
              <a:t>Fifth level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06500" y="254000"/>
            <a:ext cx="105791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39800" indent="-673100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84300" indent="-673100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28800" indent="-673100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73300" indent="-673100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17800" indent="-673100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75000" indent="-67310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32200" indent="-67310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89400" indent="-67310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46600" indent="-67310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06500" y="2971800"/>
            <a:ext cx="105791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6500" y="1257300"/>
            <a:ext cx="105791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it-IT">
                <a:sym typeface="Gill Sans" charset="0"/>
              </a:rPr>
              <a:t>Second level</a:t>
            </a:r>
          </a:p>
          <a:p>
            <a:pPr lvl="2"/>
            <a:r>
              <a:rPr lang="en-US" altLang="it-IT">
                <a:sym typeface="Gill Sans" charset="0"/>
              </a:rPr>
              <a:t>Third level</a:t>
            </a:r>
          </a:p>
          <a:p>
            <a:pPr lvl="3"/>
            <a:r>
              <a:rPr lang="en-US" altLang="it-IT">
                <a:sym typeface="Gill Sans" charset="0"/>
              </a:rPr>
              <a:t>Fourth level</a:t>
            </a:r>
          </a:p>
          <a:p>
            <a:pPr lvl="4"/>
            <a:r>
              <a:rPr lang="en-US" altLang="it-IT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054100" indent="-7874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498600" indent="-7874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943100" indent="-7874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387600" indent="-7874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32100" indent="-7874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89300" indent="-7874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746500" indent="-7874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203700" indent="-7874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660900" indent="-7874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06500" y="7366000"/>
            <a:ext cx="105791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06500" y="7366000"/>
            <a:ext cx="105791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6500" y="4902200"/>
            <a:ext cx="58801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it-IT">
                <a:sym typeface="Gill Sans" charset="0"/>
              </a:rPr>
              <a:t>Second level</a:t>
            </a:r>
          </a:p>
          <a:p>
            <a:pPr lvl="2"/>
            <a:r>
              <a:rPr lang="en-US" altLang="it-IT">
                <a:sym typeface="Gill Sans" charset="0"/>
              </a:rPr>
              <a:t>Third level</a:t>
            </a:r>
          </a:p>
          <a:p>
            <a:pPr lvl="3"/>
            <a:r>
              <a:rPr lang="en-US" altLang="it-IT">
                <a:sym typeface="Gill Sans" charset="0"/>
              </a:rPr>
              <a:t>Fourth level</a:t>
            </a:r>
          </a:p>
          <a:p>
            <a:pPr lvl="4"/>
            <a:r>
              <a:rPr lang="en-US" altLang="it-IT">
                <a:sym typeface="Gill Sans" charset="0"/>
              </a:rPr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06500" y="1524000"/>
            <a:ext cx="58801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6500" y="4902200"/>
            <a:ext cx="58801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it-IT">
                <a:sym typeface="Gill Sans" charset="0"/>
              </a:rPr>
              <a:t>Second level</a:t>
            </a:r>
          </a:p>
          <a:p>
            <a:pPr lvl="2"/>
            <a:r>
              <a:rPr lang="en-US" altLang="it-IT">
                <a:sym typeface="Gill Sans" charset="0"/>
              </a:rPr>
              <a:t>Third level</a:t>
            </a:r>
          </a:p>
          <a:p>
            <a:pPr lvl="3"/>
            <a:r>
              <a:rPr lang="en-US" altLang="it-IT">
                <a:sym typeface="Gill Sans" charset="0"/>
              </a:rPr>
              <a:t>Fourth level</a:t>
            </a:r>
          </a:p>
          <a:p>
            <a:pPr lvl="4"/>
            <a:r>
              <a:rPr lang="en-US" altLang="it-IT">
                <a:sym typeface="Gill Sans" charset="0"/>
              </a:rPr>
              <a:t>Fifth level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06500" y="1524000"/>
            <a:ext cx="58801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06500" y="254000"/>
            <a:ext cx="105791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04900" indent="-7874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49400" indent="-7874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993900" indent="-7874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38400" indent="-7874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82900" indent="-7874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340100" indent="-7874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797300" indent="-7874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254500" indent="-7874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711700" indent="-7874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04900" indent="-7874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49400" indent="-7874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993900" indent="-7874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38400" indent="-7874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82900" indent="-7874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340100" indent="-7874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797300" indent="-7874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254500" indent="-7874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711700" indent="-7874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.xlsx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https://www.tmdn.org/tmview/trademark/thumbnail/PE500005955762014">
            <a:extLst>
              <a:ext uri="{FF2B5EF4-FFF2-40B4-BE49-F238E27FC236}">
                <a16:creationId xmlns:a16="http://schemas.microsoft.com/office/drawing/2014/main" id="{33B530C4-F80D-4562-A63A-B3C651FC5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00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7D78378-539E-4496-B067-6FC49949D826}"/>
              </a:ext>
            </a:extLst>
          </p:cNvPr>
          <p:cNvSpPr/>
          <p:nvPr/>
        </p:nvSpPr>
        <p:spPr>
          <a:xfrm>
            <a:off x="741760" y="916360"/>
            <a:ext cx="11593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5400" b="1" i="1" dirty="0">
                <a:ea typeface="ヒラギノ角ゴ ProN W6" charset="0"/>
                <a:cs typeface="ヒラギノ角ゴ ProN W6" charset="0"/>
              </a:rPr>
              <a:t> 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F25208C-5919-481F-8164-81174BFF308E}"/>
              </a:ext>
            </a:extLst>
          </p:cNvPr>
          <p:cNvSpPr txBox="1"/>
          <p:nvPr/>
        </p:nvSpPr>
        <p:spPr>
          <a:xfrm>
            <a:off x="1317824" y="1292691"/>
            <a:ext cx="1015312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14TH ANNUAL INTERNATIONAL SEMINAR OF MARKPATENT.ORG ON INTELLECTUAL PROPERTY RIGHTS</a:t>
            </a:r>
          </a:p>
          <a:p>
            <a:endParaRPr lang="en-US" b="1" dirty="0"/>
          </a:p>
          <a:p>
            <a:r>
              <a:rPr lang="en-US" b="1" dirty="0"/>
              <a:t>INTELLECTUAL PROPERTY RIGHTS A KEY TO SUCCESSFUL BUSINESS STRATEGY</a:t>
            </a:r>
          </a:p>
          <a:p>
            <a:endParaRPr lang="en-US" dirty="0"/>
          </a:p>
          <a:p>
            <a:r>
              <a:rPr lang="en-US" i="1" dirty="0"/>
              <a:t>Patenting in Europe through national route - tools for a successful strategy - the Italian experience</a:t>
            </a:r>
          </a:p>
          <a:p>
            <a:endParaRPr lang="it-IT" dirty="0"/>
          </a:p>
        </p:txBody>
      </p:sp>
    </p:spTree>
  </p:cSld>
  <p:clrMapOvr>
    <a:masterClrMapping/>
  </p:clrMapOvr>
  <p:transition spd="slow">
    <p:cover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https://www.tmdn.org/tmview/trademark/thumbnail/PE500005955762014">
            <a:extLst>
              <a:ext uri="{FF2B5EF4-FFF2-40B4-BE49-F238E27FC236}">
                <a16:creationId xmlns:a16="http://schemas.microsoft.com/office/drawing/2014/main" id="{33B530C4-F80D-4562-A63A-B3C651FC5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00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7D78378-539E-4496-B067-6FC49949D826}"/>
              </a:ext>
            </a:extLst>
          </p:cNvPr>
          <p:cNvSpPr/>
          <p:nvPr/>
        </p:nvSpPr>
        <p:spPr>
          <a:xfrm>
            <a:off x="741760" y="916360"/>
            <a:ext cx="11593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5400" b="1" i="1" dirty="0">
                <a:ea typeface="ヒラギノ角ゴ ProN W6" charset="0"/>
                <a:cs typeface="ヒラギノ角ゴ ProN W6" charset="0"/>
              </a:rPr>
              <a:t> </a:t>
            </a:r>
            <a:endParaRPr lang="it-IT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D3CCC03C-9AD8-40CB-94EB-A4E562BD0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0"/>
            <a:ext cx="10579100" cy="2514600"/>
          </a:xfrm>
        </p:spPr>
        <p:txBody>
          <a:bodyPr/>
          <a:lstStyle/>
          <a:p>
            <a:r>
              <a:rPr lang="it-IT" sz="4800" b="1" dirty="0"/>
              <a:t>National </a:t>
            </a:r>
            <a:r>
              <a:rPr lang="it-IT" sz="4800" b="1" dirty="0" err="1"/>
              <a:t>Route</a:t>
            </a:r>
            <a:br>
              <a:rPr lang="it-IT" sz="4800" b="1" dirty="0"/>
            </a:br>
            <a:r>
              <a:rPr lang="it-IT" sz="4800" b="1" dirty="0"/>
              <a:t>1st </a:t>
            </a:r>
            <a:r>
              <a:rPr lang="it-IT" sz="4800" b="1" dirty="0" err="1"/>
              <a:t>filing</a:t>
            </a:r>
            <a:r>
              <a:rPr lang="it-IT" sz="4800" b="1" dirty="0"/>
              <a:t> in Italy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EEBA34D-64F5-47AB-B5E2-D18A84A71280}"/>
              </a:ext>
            </a:extLst>
          </p:cNvPr>
          <p:cNvSpPr txBox="1"/>
          <p:nvPr/>
        </p:nvSpPr>
        <p:spPr>
          <a:xfrm>
            <a:off x="1173808" y="1839690"/>
            <a:ext cx="1072919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l"/>
            <a:endParaRPr lang="en-US" i="1" dirty="0"/>
          </a:p>
          <a:p>
            <a:pPr algn="l"/>
            <a:endParaRPr lang="en-US" sz="3600" i="1" dirty="0"/>
          </a:p>
          <a:p>
            <a:pPr marL="571500" indent="-571500" algn="l">
              <a:buFontTx/>
              <a:buChar char="-"/>
            </a:pPr>
            <a:r>
              <a:rPr lang="en-US" sz="3600" i="1" dirty="0"/>
              <a:t>1</a:t>
            </a:r>
            <a:r>
              <a:rPr lang="en-US" sz="3600" i="1" baseline="30000" dirty="0"/>
              <a:t>st</a:t>
            </a:r>
            <a:r>
              <a:rPr lang="en-US" sz="3600" i="1" dirty="0"/>
              <a:t> Filing – no priority (any language)</a:t>
            </a:r>
          </a:p>
          <a:p>
            <a:pPr marL="571500" indent="-571500" algn="l">
              <a:buFontTx/>
              <a:buChar char="-"/>
            </a:pPr>
            <a:endParaRPr lang="en-US" sz="3600" i="1" dirty="0"/>
          </a:p>
          <a:p>
            <a:pPr marL="571500" indent="-571500" algn="l">
              <a:buFontTx/>
              <a:buChar char="-"/>
            </a:pPr>
            <a:r>
              <a:rPr lang="en-US" sz="3600" i="1" dirty="0"/>
              <a:t>Search (by EPO)						 8-9 months</a:t>
            </a:r>
          </a:p>
          <a:p>
            <a:pPr marL="571500" indent="-571500" algn="l">
              <a:buFontTx/>
              <a:buChar char="-"/>
            </a:pPr>
            <a:endParaRPr lang="en-US" sz="3600" i="1" dirty="0"/>
          </a:p>
          <a:p>
            <a:pPr marL="571500" indent="-571500" algn="l">
              <a:buFontTx/>
              <a:buChar char="-"/>
            </a:pPr>
            <a:r>
              <a:rPr lang="en-US" sz="3600" i="1" dirty="0"/>
              <a:t>Search Report &amp; Opinion (by EPO)</a:t>
            </a:r>
          </a:p>
          <a:p>
            <a:endParaRPr lang="en-US" i="1" dirty="0"/>
          </a:p>
          <a:p>
            <a:endParaRPr lang="it-IT" dirty="0"/>
          </a:p>
        </p:txBody>
      </p:sp>
      <p:sp>
        <p:nvSpPr>
          <p:cNvPr id="3" name="Parentesi graffa chiusa 2">
            <a:extLst>
              <a:ext uri="{FF2B5EF4-FFF2-40B4-BE49-F238E27FC236}">
                <a16:creationId xmlns:a16="http://schemas.microsoft.com/office/drawing/2014/main" id="{DB72DAF0-1BF0-47C1-9A4E-59EF9EE440E9}"/>
              </a:ext>
            </a:extLst>
          </p:cNvPr>
          <p:cNvSpPr/>
          <p:nvPr/>
        </p:nvSpPr>
        <p:spPr bwMode="auto">
          <a:xfrm>
            <a:off x="8374608" y="3229000"/>
            <a:ext cx="1008112" cy="3600400"/>
          </a:xfrm>
          <a:prstGeom prst="righ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381032"/>
      </p:ext>
    </p:extLst>
  </p:cSld>
  <p:clrMapOvr>
    <a:masterClrMapping/>
  </p:clrMapOvr>
  <p:transition spd="slow">
    <p:cover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https://www.tmdn.org/tmview/trademark/thumbnail/PE500005955762014">
            <a:extLst>
              <a:ext uri="{FF2B5EF4-FFF2-40B4-BE49-F238E27FC236}">
                <a16:creationId xmlns:a16="http://schemas.microsoft.com/office/drawing/2014/main" id="{33B530C4-F80D-4562-A63A-B3C651FC5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00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7D78378-539E-4496-B067-6FC49949D826}"/>
              </a:ext>
            </a:extLst>
          </p:cNvPr>
          <p:cNvSpPr/>
          <p:nvPr/>
        </p:nvSpPr>
        <p:spPr>
          <a:xfrm>
            <a:off x="741760" y="916360"/>
            <a:ext cx="11593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5400" b="1" i="1" dirty="0">
                <a:ea typeface="ヒラギノ角ゴ ProN W6" charset="0"/>
                <a:cs typeface="ヒラギノ角ゴ ProN W6" charset="0"/>
              </a:rPr>
              <a:t> </a:t>
            </a:r>
            <a:endParaRPr lang="it-IT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1250CE75-46F5-43A6-BB72-D75CEDE4C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0"/>
            <a:ext cx="10579100" cy="2514600"/>
          </a:xfrm>
        </p:spPr>
        <p:txBody>
          <a:bodyPr/>
          <a:lstStyle/>
          <a:p>
            <a:r>
              <a:rPr lang="it-IT" sz="4800" b="1" dirty="0"/>
              <a:t>S.R. &amp; </a:t>
            </a:r>
            <a:r>
              <a:rPr lang="it-IT" sz="4800" b="1" dirty="0" err="1"/>
              <a:t>Opinon</a:t>
            </a:r>
            <a:br>
              <a:rPr lang="it-IT" sz="4800" b="1" dirty="0"/>
            </a:br>
            <a:r>
              <a:rPr lang="it-IT" sz="4800" b="1" dirty="0"/>
              <a:t>Sample record 1/3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F69BBA0-3904-4A4C-ACFA-A749C4EC4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94260" y="2115955"/>
            <a:ext cx="9721080" cy="552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72364"/>
      </p:ext>
    </p:extLst>
  </p:cSld>
  <p:clrMapOvr>
    <a:masterClrMapping/>
  </p:clrMapOvr>
  <p:transition spd="slow">
    <p:cover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https://www.tmdn.org/tmview/trademark/thumbnail/PE500005955762014">
            <a:extLst>
              <a:ext uri="{FF2B5EF4-FFF2-40B4-BE49-F238E27FC236}">
                <a16:creationId xmlns:a16="http://schemas.microsoft.com/office/drawing/2014/main" id="{33B530C4-F80D-4562-A63A-B3C651FC5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00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7D78378-539E-4496-B067-6FC49949D826}"/>
              </a:ext>
            </a:extLst>
          </p:cNvPr>
          <p:cNvSpPr/>
          <p:nvPr/>
        </p:nvSpPr>
        <p:spPr>
          <a:xfrm>
            <a:off x="741760" y="916360"/>
            <a:ext cx="11593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5400" b="1" i="1" dirty="0">
                <a:ea typeface="ヒラギノ角ゴ ProN W6" charset="0"/>
                <a:cs typeface="ヒラギノ角ゴ ProN W6" charset="0"/>
              </a:rPr>
              <a:t> </a:t>
            </a:r>
            <a:endParaRPr lang="it-IT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1250CE75-46F5-43A6-BB72-D75CEDE4C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0"/>
            <a:ext cx="10579100" cy="2514600"/>
          </a:xfrm>
        </p:spPr>
        <p:txBody>
          <a:bodyPr/>
          <a:lstStyle/>
          <a:p>
            <a:r>
              <a:rPr lang="it-IT" sz="4800" b="1" dirty="0"/>
              <a:t>S.R. &amp; </a:t>
            </a:r>
            <a:r>
              <a:rPr lang="it-IT" sz="4800" b="1" dirty="0" err="1"/>
              <a:t>Opinon</a:t>
            </a:r>
            <a:br>
              <a:rPr lang="it-IT" sz="4800" b="1" dirty="0"/>
            </a:br>
            <a:r>
              <a:rPr lang="it-IT" sz="4800" b="1" dirty="0"/>
              <a:t>Sample record 2/3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C9FFE0F-6590-4FF5-9CEE-98B23067E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7159" y="2545196"/>
            <a:ext cx="10375281" cy="466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58935"/>
      </p:ext>
    </p:extLst>
  </p:cSld>
  <p:clrMapOvr>
    <a:masterClrMapping/>
  </p:clrMapOvr>
  <p:transition spd="slow">
    <p:cover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https://www.tmdn.org/tmview/trademark/thumbnail/PE500005955762014">
            <a:extLst>
              <a:ext uri="{FF2B5EF4-FFF2-40B4-BE49-F238E27FC236}">
                <a16:creationId xmlns:a16="http://schemas.microsoft.com/office/drawing/2014/main" id="{33B530C4-F80D-4562-A63A-B3C651FC5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00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7D78378-539E-4496-B067-6FC49949D826}"/>
              </a:ext>
            </a:extLst>
          </p:cNvPr>
          <p:cNvSpPr/>
          <p:nvPr/>
        </p:nvSpPr>
        <p:spPr>
          <a:xfrm>
            <a:off x="741760" y="916360"/>
            <a:ext cx="11593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5400" b="1" i="1" dirty="0">
                <a:ea typeface="ヒラギノ角ゴ ProN W6" charset="0"/>
                <a:cs typeface="ヒラギノ角ゴ ProN W6" charset="0"/>
              </a:rPr>
              <a:t> </a:t>
            </a:r>
            <a:endParaRPr lang="it-IT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1250CE75-46F5-43A6-BB72-D75CEDE4C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0"/>
            <a:ext cx="10579100" cy="2514600"/>
          </a:xfrm>
        </p:spPr>
        <p:txBody>
          <a:bodyPr/>
          <a:lstStyle/>
          <a:p>
            <a:r>
              <a:rPr lang="it-IT" sz="4800" b="1" dirty="0"/>
              <a:t>S.R. &amp; </a:t>
            </a:r>
            <a:r>
              <a:rPr lang="it-IT" sz="4800" b="1" dirty="0" err="1"/>
              <a:t>Opinon</a:t>
            </a:r>
            <a:br>
              <a:rPr lang="it-IT" sz="4800" b="1" dirty="0"/>
            </a:br>
            <a:r>
              <a:rPr lang="it-IT" sz="4800" b="1" dirty="0"/>
              <a:t>Sample record 3/3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94D53F5-4269-4E28-AEEE-A96F4C51E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879" y="2611871"/>
            <a:ext cx="9933686" cy="385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34550"/>
      </p:ext>
    </p:extLst>
  </p:cSld>
  <p:clrMapOvr>
    <a:masterClrMapping/>
  </p:clrMapOvr>
  <p:transition spd="slow">
    <p:cover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https://www.tmdn.org/tmview/trademark/thumbnail/PE500005955762014">
            <a:extLst>
              <a:ext uri="{FF2B5EF4-FFF2-40B4-BE49-F238E27FC236}">
                <a16:creationId xmlns:a16="http://schemas.microsoft.com/office/drawing/2014/main" id="{33B530C4-F80D-4562-A63A-B3C651FC5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00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7D78378-539E-4496-B067-6FC49949D826}"/>
              </a:ext>
            </a:extLst>
          </p:cNvPr>
          <p:cNvSpPr/>
          <p:nvPr/>
        </p:nvSpPr>
        <p:spPr>
          <a:xfrm>
            <a:off x="741760" y="916360"/>
            <a:ext cx="11593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5400" b="1" i="1" dirty="0">
                <a:ea typeface="ヒラギノ角ゴ ProN W6" charset="0"/>
                <a:cs typeface="ヒラギノ角ゴ ProN W6" charset="0"/>
              </a:rPr>
              <a:t> </a:t>
            </a:r>
            <a:endParaRPr lang="it-IT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D3CCC03C-9AD8-40CB-94EB-A4E562BD0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0"/>
            <a:ext cx="10579100" cy="2514600"/>
          </a:xfrm>
        </p:spPr>
        <p:txBody>
          <a:bodyPr/>
          <a:lstStyle/>
          <a:p>
            <a:r>
              <a:rPr lang="it-IT" sz="4800" b="1" dirty="0"/>
              <a:t>National </a:t>
            </a:r>
            <a:r>
              <a:rPr lang="it-IT" sz="4800" b="1" dirty="0" err="1"/>
              <a:t>Route</a:t>
            </a:r>
            <a:br>
              <a:rPr lang="it-IT" sz="4800" b="1" dirty="0"/>
            </a:br>
            <a:r>
              <a:rPr lang="it-IT" sz="4800" b="1" dirty="0" err="1"/>
              <a:t>prosecution</a:t>
            </a:r>
            <a:r>
              <a:rPr lang="it-IT" sz="4800" b="1" dirty="0"/>
              <a:t> in Italy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EEBA34D-64F5-47AB-B5E2-D18A84A71280}"/>
              </a:ext>
            </a:extLst>
          </p:cNvPr>
          <p:cNvSpPr txBox="1"/>
          <p:nvPr/>
        </p:nvSpPr>
        <p:spPr>
          <a:xfrm>
            <a:off x="1317824" y="1292691"/>
            <a:ext cx="10729192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l"/>
            <a:endParaRPr lang="en-US" i="1" dirty="0"/>
          </a:p>
          <a:p>
            <a:pPr algn="l"/>
            <a:endParaRPr lang="en-US" sz="3600" i="1" dirty="0"/>
          </a:p>
          <a:p>
            <a:pPr marL="571500" indent="-571500" algn="l">
              <a:buFontTx/>
              <a:buChar char="-"/>
            </a:pPr>
            <a:r>
              <a:rPr lang="en-US" sz="3600" i="1" dirty="0"/>
              <a:t>Application available to the public</a:t>
            </a:r>
          </a:p>
          <a:p>
            <a:pPr marL="1028700" lvl="1" indent="-571500" algn="l">
              <a:buFontTx/>
              <a:buChar char="-"/>
            </a:pPr>
            <a:r>
              <a:rPr lang="en-US" sz="3600" i="1" dirty="0"/>
              <a:t>Reply to Opinion</a:t>
            </a:r>
          </a:p>
          <a:p>
            <a:pPr marL="1028700" lvl="1" indent="-571500" algn="l">
              <a:buFontTx/>
              <a:buChar char="-"/>
            </a:pPr>
            <a:r>
              <a:rPr lang="en-US" sz="3600" i="1" dirty="0"/>
              <a:t>Limitations						2,5 Y</a:t>
            </a:r>
          </a:p>
          <a:p>
            <a:pPr marL="1028700" lvl="1" indent="-571500" algn="l">
              <a:buFontTx/>
              <a:buChar char="-"/>
            </a:pPr>
            <a:r>
              <a:rPr lang="en-US" sz="3600" i="1" dirty="0"/>
              <a:t>Integrations</a:t>
            </a:r>
          </a:p>
          <a:p>
            <a:pPr marL="1028700" lvl="1" indent="-571500" algn="l">
              <a:buFontTx/>
              <a:buChar char="-"/>
            </a:pPr>
            <a:r>
              <a:rPr lang="en-US" sz="3600" i="1" dirty="0"/>
              <a:t>Divisional(s)</a:t>
            </a:r>
          </a:p>
          <a:p>
            <a:pPr marL="571500" indent="-571500" algn="l">
              <a:buFontTx/>
              <a:buChar char="-"/>
            </a:pPr>
            <a:r>
              <a:rPr lang="en-US" sz="3600" i="1" dirty="0"/>
              <a:t>Grant</a:t>
            </a:r>
          </a:p>
          <a:p>
            <a:endParaRPr lang="en-US" i="1" dirty="0"/>
          </a:p>
          <a:p>
            <a:endParaRPr lang="it-IT" dirty="0"/>
          </a:p>
        </p:txBody>
      </p:sp>
      <p:sp>
        <p:nvSpPr>
          <p:cNvPr id="3" name="Parentesi graffa chiusa 2">
            <a:extLst>
              <a:ext uri="{FF2B5EF4-FFF2-40B4-BE49-F238E27FC236}">
                <a16:creationId xmlns:a16="http://schemas.microsoft.com/office/drawing/2014/main" id="{DB72DAF0-1BF0-47C1-9A4E-59EF9EE440E9}"/>
              </a:ext>
            </a:extLst>
          </p:cNvPr>
          <p:cNvSpPr/>
          <p:nvPr/>
        </p:nvSpPr>
        <p:spPr bwMode="auto">
          <a:xfrm>
            <a:off x="7870552" y="2543827"/>
            <a:ext cx="1152128" cy="4101250"/>
          </a:xfrm>
          <a:prstGeom prst="righ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42149"/>
      </p:ext>
    </p:extLst>
  </p:cSld>
  <p:clrMapOvr>
    <a:masterClrMapping/>
  </p:clrMapOvr>
  <p:transition spd="slow">
    <p:cover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https://www.tmdn.org/tmview/trademark/thumbnail/PE500005955762014">
            <a:extLst>
              <a:ext uri="{FF2B5EF4-FFF2-40B4-BE49-F238E27FC236}">
                <a16:creationId xmlns:a16="http://schemas.microsoft.com/office/drawing/2014/main" id="{33B530C4-F80D-4562-A63A-B3C651FC5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00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7D78378-539E-4496-B067-6FC49949D826}"/>
              </a:ext>
            </a:extLst>
          </p:cNvPr>
          <p:cNvSpPr/>
          <p:nvPr/>
        </p:nvSpPr>
        <p:spPr>
          <a:xfrm>
            <a:off x="741760" y="916360"/>
            <a:ext cx="11593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5400" b="1" i="1" dirty="0">
                <a:ea typeface="ヒラギノ角ゴ ProN W6" charset="0"/>
                <a:cs typeface="ヒラギノ角ゴ ProN W6" charset="0"/>
              </a:rPr>
              <a:t> </a:t>
            </a:r>
            <a:endParaRPr lang="it-IT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D3CCC03C-9AD8-40CB-94EB-A4E562BD0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0"/>
            <a:ext cx="10579100" cy="2514600"/>
          </a:xfrm>
        </p:spPr>
        <p:txBody>
          <a:bodyPr/>
          <a:lstStyle/>
          <a:p>
            <a:r>
              <a:rPr lang="it-IT" sz="4800" b="1" dirty="0" err="1"/>
              <a:t>Claiming</a:t>
            </a:r>
            <a:r>
              <a:rPr lang="it-IT" sz="4800" b="1" dirty="0"/>
              <a:t> </a:t>
            </a:r>
            <a:r>
              <a:rPr lang="it-IT" sz="4800" b="1" dirty="0" err="1"/>
              <a:t>Italian</a:t>
            </a:r>
            <a:r>
              <a:rPr lang="it-IT" sz="4800" b="1" dirty="0"/>
              <a:t> </a:t>
            </a:r>
            <a:r>
              <a:rPr lang="it-IT" sz="4800" b="1" dirty="0" err="1"/>
              <a:t>priority</a:t>
            </a:r>
            <a:endParaRPr lang="it-IT" sz="4800" b="1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EEBA34D-64F5-47AB-B5E2-D18A84A71280}"/>
              </a:ext>
            </a:extLst>
          </p:cNvPr>
          <p:cNvSpPr txBox="1"/>
          <p:nvPr/>
        </p:nvSpPr>
        <p:spPr>
          <a:xfrm>
            <a:off x="1317824" y="1292691"/>
            <a:ext cx="1072919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l"/>
            <a:endParaRPr lang="en-US" i="1" dirty="0"/>
          </a:p>
          <a:p>
            <a:pPr algn="l"/>
            <a:endParaRPr lang="en-US" i="1" dirty="0"/>
          </a:p>
          <a:p>
            <a:pPr marL="571500" indent="-571500" algn="l">
              <a:buFontTx/>
              <a:buChar char="-"/>
            </a:pPr>
            <a:r>
              <a:rPr lang="en-US" sz="3600" i="1" dirty="0"/>
              <a:t>European Patent Application (21 – 84 % refund of S.F.)</a:t>
            </a:r>
          </a:p>
          <a:p>
            <a:pPr marL="571500" indent="-571500" algn="l">
              <a:buFontTx/>
              <a:buChar char="-"/>
            </a:pPr>
            <a:endParaRPr lang="en-US" sz="3600" i="1" dirty="0"/>
          </a:p>
          <a:p>
            <a:pPr marL="571500" indent="-571500" algn="l">
              <a:buFontTx/>
              <a:buChar char="-"/>
            </a:pPr>
            <a:r>
              <a:rPr lang="en-US" sz="3600" i="1" dirty="0"/>
              <a:t>Application acc. to the PCT (25 – 100 % refund of S.F.)</a:t>
            </a:r>
          </a:p>
          <a:p>
            <a:pPr marL="571500" indent="-571500" algn="l">
              <a:buFontTx/>
              <a:buChar char="-"/>
            </a:pPr>
            <a:endParaRPr lang="en-US" sz="3600" i="1" dirty="0"/>
          </a:p>
          <a:p>
            <a:pPr marL="571500" indent="-571500" algn="l">
              <a:buFontTx/>
              <a:buChar char="-"/>
            </a:pPr>
            <a:r>
              <a:rPr lang="en-US" sz="3600" i="1" dirty="0"/>
              <a:t>Additional Nat. Filing</a:t>
            </a:r>
          </a:p>
          <a:p>
            <a:endParaRPr lang="en-US" i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2707400"/>
      </p:ext>
    </p:extLst>
  </p:cSld>
  <p:clrMapOvr>
    <a:masterClrMapping/>
  </p:clrMapOvr>
  <p:transition spd="slow">
    <p:cover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https://www.tmdn.org/tmview/trademark/thumbnail/PE500005955762014">
            <a:extLst>
              <a:ext uri="{FF2B5EF4-FFF2-40B4-BE49-F238E27FC236}">
                <a16:creationId xmlns:a16="http://schemas.microsoft.com/office/drawing/2014/main" id="{33B530C4-F80D-4562-A63A-B3C651FC5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00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7D78378-539E-4496-B067-6FC49949D826}"/>
              </a:ext>
            </a:extLst>
          </p:cNvPr>
          <p:cNvSpPr/>
          <p:nvPr/>
        </p:nvSpPr>
        <p:spPr>
          <a:xfrm>
            <a:off x="741760" y="916360"/>
            <a:ext cx="11593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5400" b="1" i="1" dirty="0">
                <a:ea typeface="ヒラギノ角ゴ ProN W6" charset="0"/>
                <a:cs typeface="ヒラギノ角ゴ ProN W6" charset="0"/>
              </a:rPr>
              <a:t> </a:t>
            </a:r>
            <a:endParaRPr lang="it-IT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D3CCC03C-9AD8-40CB-94EB-A4E562BD0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0"/>
            <a:ext cx="10579100" cy="2514600"/>
          </a:xfrm>
        </p:spPr>
        <p:txBody>
          <a:bodyPr/>
          <a:lstStyle/>
          <a:p>
            <a:r>
              <a:rPr lang="it-IT" sz="4800" b="1" dirty="0" err="1"/>
              <a:t>Facts</a:t>
            </a:r>
            <a:r>
              <a:rPr lang="it-IT" sz="4800" b="1" dirty="0"/>
              <a:t> and </a:t>
            </a:r>
            <a:r>
              <a:rPr lang="it-IT" sz="4800" b="1" dirty="0" err="1"/>
              <a:t>figures</a:t>
            </a:r>
            <a:br>
              <a:rPr lang="it-IT" sz="4800" b="1" dirty="0"/>
            </a:br>
            <a:r>
              <a:rPr lang="it-IT" sz="4800" b="1" dirty="0"/>
              <a:t>Italy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EEBA34D-64F5-47AB-B5E2-D18A84A71280}"/>
              </a:ext>
            </a:extLst>
          </p:cNvPr>
          <p:cNvSpPr txBox="1"/>
          <p:nvPr/>
        </p:nvSpPr>
        <p:spPr>
          <a:xfrm>
            <a:off x="1183626" y="1936045"/>
            <a:ext cx="1072919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571500" indent="-571500" algn="l">
              <a:buFontTx/>
              <a:buChar char="-"/>
            </a:pPr>
            <a:r>
              <a:rPr lang="en-US" i="1" dirty="0"/>
              <a:t>National filings (pat. for inventions) 10000/Y</a:t>
            </a:r>
          </a:p>
          <a:p>
            <a:pPr marL="571500" indent="-571500" algn="l">
              <a:buFontTx/>
              <a:buChar char="-"/>
            </a:pPr>
            <a:endParaRPr lang="en-US" i="1" dirty="0"/>
          </a:p>
          <a:p>
            <a:pPr marL="571500" indent="-571500" algn="l">
              <a:buFontTx/>
              <a:buChar char="-"/>
            </a:pPr>
            <a:r>
              <a:rPr lang="en-US" i="1" dirty="0"/>
              <a:t>National filings (</a:t>
            </a:r>
            <a:r>
              <a:rPr lang="en-US" i="1" dirty="0" err="1"/>
              <a:t>Ut.</a:t>
            </a:r>
            <a:r>
              <a:rPr lang="en-US" i="1" dirty="0"/>
              <a:t> Models) 2000/Y</a:t>
            </a:r>
          </a:p>
          <a:p>
            <a:pPr marL="571500" indent="-571500" algn="l">
              <a:buFontTx/>
              <a:buChar char="-"/>
            </a:pPr>
            <a:endParaRPr lang="en-US" i="1" dirty="0"/>
          </a:p>
          <a:p>
            <a:pPr marL="571500" indent="-571500" algn="l">
              <a:buFontTx/>
              <a:buChar char="-"/>
            </a:pPr>
            <a:r>
              <a:rPr lang="en-US" i="1" dirty="0"/>
              <a:t>Validations of EP 40000/Y</a:t>
            </a:r>
          </a:p>
          <a:p>
            <a:pPr algn="l"/>
            <a:endParaRPr lang="en-US" i="1" dirty="0"/>
          </a:p>
          <a:p>
            <a:pPr marL="571500" indent="-571500" algn="l">
              <a:buFontTx/>
              <a:buChar char="-"/>
            </a:pPr>
            <a:endParaRPr lang="en-US" sz="3600" i="1" dirty="0"/>
          </a:p>
          <a:p>
            <a:endParaRPr lang="en-US" i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1559864"/>
      </p:ext>
    </p:extLst>
  </p:cSld>
  <p:clrMapOvr>
    <a:masterClrMapping/>
  </p:clrMapOvr>
  <p:transition spd="slow">
    <p:cover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https://www.tmdn.org/tmview/trademark/thumbnail/PE500005955762014">
            <a:extLst>
              <a:ext uri="{FF2B5EF4-FFF2-40B4-BE49-F238E27FC236}">
                <a16:creationId xmlns:a16="http://schemas.microsoft.com/office/drawing/2014/main" id="{33B530C4-F80D-4562-A63A-B3C651FC5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00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7D78378-539E-4496-B067-6FC49949D826}"/>
              </a:ext>
            </a:extLst>
          </p:cNvPr>
          <p:cNvSpPr/>
          <p:nvPr/>
        </p:nvSpPr>
        <p:spPr>
          <a:xfrm>
            <a:off x="741760" y="916360"/>
            <a:ext cx="11593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5400" b="1" i="1" dirty="0">
                <a:ea typeface="ヒラギノ角ゴ ProN W6" charset="0"/>
                <a:cs typeface="ヒラギノ角ゴ ProN W6" charset="0"/>
              </a:rPr>
              <a:t> </a:t>
            </a:r>
            <a:endParaRPr lang="it-IT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D3CCC03C-9AD8-40CB-94EB-A4E562BD0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0"/>
            <a:ext cx="10579100" cy="2514600"/>
          </a:xfrm>
        </p:spPr>
        <p:txBody>
          <a:bodyPr/>
          <a:lstStyle/>
          <a:p>
            <a:r>
              <a:rPr lang="it-IT" sz="4800" b="1" dirty="0" err="1"/>
              <a:t>Facts</a:t>
            </a:r>
            <a:r>
              <a:rPr lang="it-IT" sz="4800" b="1" dirty="0"/>
              <a:t> and </a:t>
            </a:r>
            <a:r>
              <a:rPr lang="it-IT" sz="4800" b="1" dirty="0" err="1"/>
              <a:t>figures</a:t>
            </a:r>
            <a:br>
              <a:rPr lang="it-IT" sz="4800" b="1" dirty="0"/>
            </a:br>
            <a:r>
              <a:rPr lang="it-IT" sz="4800" b="1" dirty="0"/>
              <a:t>EPO</a:t>
            </a:r>
            <a:br>
              <a:rPr lang="it-IT" sz="4800" b="1" dirty="0"/>
            </a:br>
            <a:r>
              <a:rPr lang="it-IT" sz="4800" b="1" dirty="0" err="1"/>
              <a:t>Italian</a:t>
            </a:r>
            <a:r>
              <a:rPr lang="it-IT" sz="4800" b="1" dirty="0"/>
              <a:t> </a:t>
            </a:r>
            <a:r>
              <a:rPr lang="it-IT" sz="4800" b="1" dirty="0" err="1"/>
              <a:t>representatives</a:t>
            </a:r>
            <a:endParaRPr lang="it-IT" sz="4800" b="1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EEBA34D-64F5-47AB-B5E2-D18A84A71280}"/>
              </a:ext>
            </a:extLst>
          </p:cNvPr>
          <p:cNvSpPr txBox="1"/>
          <p:nvPr/>
        </p:nvSpPr>
        <p:spPr>
          <a:xfrm>
            <a:off x="1137804" y="2343974"/>
            <a:ext cx="1072919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571500" indent="-571500" algn="l">
              <a:buFontTx/>
              <a:buChar char="-"/>
            </a:pPr>
            <a:r>
              <a:rPr lang="en-US" i="1" dirty="0"/>
              <a:t>EPO filings (Indian applicants) 800/Y</a:t>
            </a:r>
            <a:r>
              <a:rPr lang="en-US" i="1" baseline="30000" dirty="0"/>
              <a:t>1</a:t>
            </a:r>
          </a:p>
          <a:p>
            <a:pPr marL="571500" indent="-571500" algn="l">
              <a:buFontTx/>
              <a:buChar char="-"/>
            </a:pPr>
            <a:endParaRPr lang="en-US" i="1" dirty="0"/>
          </a:p>
          <a:p>
            <a:pPr marL="571500" indent="-571500" algn="l">
              <a:buFontTx/>
              <a:buChar char="-"/>
            </a:pPr>
            <a:r>
              <a:rPr lang="en-US" i="1" dirty="0"/>
              <a:t>Italian representatives 40/Y</a:t>
            </a:r>
          </a:p>
          <a:p>
            <a:pPr marL="571500" indent="-571500" algn="l">
              <a:buFontTx/>
              <a:buChar char="-"/>
            </a:pPr>
            <a:endParaRPr lang="en-US" i="1" dirty="0"/>
          </a:p>
          <a:p>
            <a:pPr algn="l"/>
            <a:r>
              <a:rPr lang="en-US" sz="2400" i="1" baseline="30000" dirty="0"/>
              <a:t>1</a:t>
            </a:r>
            <a:r>
              <a:rPr lang="en-US" sz="2400" i="1" dirty="0"/>
              <a:t> Source: Clarivate Analytics (year 2016)</a:t>
            </a:r>
          </a:p>
          <a:p>
            <a:pPr marL="571500" indent="-571500" algn="l">
              <a:buFontTx/>
              <a:buChar char="-"/>
            </a:pPr>
            <a:endParaRPr lang="en-US" sz="3600" i="1" dirty="0"/>
          </a:p>
          <a:p>
            <a:endParaRPr lang="en-US" i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72628972"/>
      </p:ext>
    </p:extLst>
  </p:cSld>
  <p:clrMapOvr>
    <a:masterClrMapping/>
  </p:clrMapOvr>
  <p:transition spd="slow">
    <p:cover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https://www.tmdn.org/tmview/trademark/thumbnail/PE500005955762014">
            <a:extLst>
              <a:ext uri="{FF2B5EF4-FFF2-40B4-BE49-F238E27FC236}">
                <a16:creationId xmlns:a16="http://schemas.microsoft.com/office/drawing/2014/main" id="{33B530C4-F80D-4562-A63A-B3C651FC5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00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7D78378-539E-4496-B067-6FC49949D826}"/>
              </a:ext>
            </a:extLst>
          </p:cNvPr>
          <p:cNvSpPr/>
          <p:nvPr/>
        </p:nvSpPr>
        <p:spPr>
          <a:xfrm>
            <a:off x="741760" y="916360"/>
            <a:ext cx="11593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5400" b="1" i="1" dirty="0">
                <a:ea typeface="ヒラギノ角ゴ ProN W6" charset="0"/>
                <a:cs typeface="ヒラギノ角ゴ ProN W6" charset="0"/>
              </a:rPr>
              <a:t> </a:t>
            </a:r>
            <a:endParaRPr lang="it-IT" dirty="0"/>
          </a:p>
        </p:txBody>
      </p:sp>
      <p:pic>
        <p:nvPicPr>
          <p:cNvPr id="4104" name="Picture 8" descr="Risultati immagini per ITALY SOCCER TEAM ROYALTY FREE CLIPART">
            <a:extLst>
              <a:ext uri="{FF2B5EF4-FFF2-40B4-BE49-F238E27FC236}">
                <a16:creationId xmlns:a16="http://schemas.microsoft.com/office/drawing/2014/main" id="{95533D70-800E-4DDA-8793-651734721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459" y="1204392"/>
            <a:ext cx="6457889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610425"/>
      </p:ext>
    </p:extLst>
  </p:cSld>
  <p:clrMapOvr>
    <a:masterClrMapping/>
  </p:clrMapOvr>
  <p:transition spd="slow">
    <p:cover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69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1389832" y="3292624"/>
            <a:ext cx="10579100" cy="2438400"/>
          </a:xfrm>
        </p:spPr>
        <p:txBody>
          <a:bodyPr lIns="38100" tIns="38100" rIns="38100" bIns="38100"/>
          <a:lstStyle/>
          <a:p>
            <a:pPr eaLnBrk="1" hangingPunct="1">
              <a:lnSpc>
                <a:spcPct val="80000"/>
              </a:lnSpc>
            </a:pPr>
            <a:r>
              <a:rPr lang="en-US" altLang="it-IT" sz="8000" i="1" dirty="0">
                <a:solidFill>
                  <a:srgbClr val="FEFFFE"/>
                </a:solidFill>
                <a:latin typeface="Gill Sans Light" charset="0"/>
                <a:sym typeface="Gill Sans Light" charset="0"/>
              </a:rPr>
              <a:t>Thank You</a:t>
            </a:r>
            <a:br>
              <a:rPr lang="en-US" altLang="it-IT" sz="3200" i="1" dirty="0">
                <a:solidFill>
                  <a:srgbClr val="FEFFFE"/>
                </a:solidFill>
                <a:latin typeface="Gill Sans Light" charset="0"/>
                <a:sym typeface="Gill Sans Light" charset="0"/>
              </a:rPr>
            </a:br>
            <a:br>
              <a:rPr lang="en-US" altLang="it-IT" sz="3600" i="1" dirty="0">
                <a:solidFill>
                  <a:srgbClr val="FEFFFE"/>
                </a:solidFill>
                <a:latin typeface="Gill Sans Light" charset="0"/>
                <a:sym typeface="Gill Sans Light" charset="0"/>
              </a:rPr>
            </a:br>
            <a:endParaRPr lang="en-US" altLang="it-IT" sz="3600" i="1" dirty="0">
              <a:solidFill>
                <a:srgbClr val="FEFFFE"/>
              </a:solidFill>
              <a:latin typeface="Gill Sans Light" charset="0"/>
              <a:sym typeface="Gill Sans Light" charset="0"/>
            </a:endParaRPr>
          </a:p>
        </p:txBody>
      </p:sp>
    </p:spTree>
  </p:cSld>
  <p:clrMapOvr>
    <a:masterClrMapping/>
  </p:clrMapOvr>
  <p:transition spd="slow">
    <p:cover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373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https://www.tmdn.org/tmview/trademark/thumbnail/PE500005955762014">
            <a:extLst>
              <a:ext uri="{FF2B5EF4-FFF2-40B4-BE49-F238E27FC236}">
                <a16:creationId xmlns:a16="http://schemas.microsoft.com/office/drawing/2014/main" id="{33B530C4-F80D-4562-A63A-B3C651FC5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00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7D78378-539E-4496-B067-6FC49949D826}"/>
              </a:ext>
            </a:extLst>
          </p:cNvPr>
          <p:cNvSpPr/>
          <p:nvPr/>
        </p:nvSpPr>
        <p:spPr>
          <a:xfrm>
            <a:off x="741760" y="916360"/>
            <a:ext cx="11593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5400" b="1" i="1" dirty="0">
                <a:ea typeface="ヒラギノ角ゴ ProN W6" charset="0"/>
                <a:cs typeface="ヒラギノ角ゴ ProN W6" charset="0"/>
              </a:rPr>
              <a:t> </a:t>
            </a:r>
            <a:endParaRPr lang="it-IT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D3CCC03C-9AD8-40CB-94EB-A4E562BD0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0"/>
            <a:ext cx="10579100" cy="2514600"/>
          </a:xfrm>
        </p:spPr>
        <p:txBody>
          <a:bodyPr/>
          <a:lstStyle/>
          <a:p>
            <a:r>
              <a:rPr lang="it-IT" sz="4800" b="1" dirty="0" err="1"/>
              <a:t>European</a:t>
            </a:r>
            <a:r>
              <a:rPr lang="it-IT" sz="4800" b="1" dirty="0"/>
              <a:t> </a:t>
            </a:r>
            <a:r>
              <a:rPr lang="it-IT" sz="4800" b="1" dirty="0" err="1"/>
              <a:t>Continent</a:t>
            </a:r>
            <a:endParaRPr lang="it-IT" sz="4800" b="1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855EA39-C145-4D00-92B8-648638EB4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6449" y="1761336"/>
            <a:ext cx="6931901" cy="585915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5793C9F-960A-4ECA-9B4C-826C8FB66604}"/>
              </a:ext>
            </a:extLst>
          </p:cNvPr>
          <p:cNvSpPr txBox="1"/>
          <p:nvPr/>
        </p:nvSpPr>
        <p:spPr>
          <a:xfrm>
            <a:off x="343207" y="7687959"/>
            <a:ext cx="94713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Credits: </a:t>
            </a:r>
            <a:r>
              <a:rPr lang="en-US" sz="1200" dirty="0"/>
              <a:t>&lt;a </a:t>
            </a:r>
            <a:r>
              <a:rPr lang="en-US" sz="1200" dirty="0" err="1"/>
              <a:t>href</a:t>
            </a:r>
            <a:r>
              <a:rPr lang="en-US" sz="1200" dirty="0"/>
              <a:t>="https://www.freepik.com/free-photos-vectors/travel"&gt;Travel vector created by </a:t>
            </a:r>
            <a:r>
              <a:rPr lang="en-US" sz="1200" dirty="0" err="1"/>
              <a:t>freepik</a:t>
            </a:r>
            <a:r>
              <a:rPr lang="en-US" sz="1200" dirty="0"/>
              <a:t> - www.freepik.com&lt;/a&gt;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119527387"/>
      </p:ext>
    </p:extLst>
  </p:cSld>
  <p:clrMapOvr>
    <a:masterClrMapping/>
  </p:clrMapOvr>
  <p:transition spd="slow">
    <p:cover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https://www.tmdn.org/tmview/trademark/thumbnail/PE500005955762014">
            <a:extLst>
              <a:ext uri="{FF2B5EF4-FFF2-40B4-BE49-F238E27FC236}">
                <a16:creationId xmlns:a16="http://schemas.microsoft.com/office/drawing/2014/main" id="{33B530C4-F80D-4562-A63A-B3C651FC5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00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7D78378-539E-4496-B067-6FC49949D826}"/>
              </a:ext>
            </a:extLst>
          </p:cNvPr>
          <p:cNvSpPr/>
          <p:nvPr/>
        </p:nvSpPr>
        <p:spPr>
          <a:xfrm>
            <a:off x="741760" y="916360"/>
            <a:ext cx="11593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5400" b="1" i="1" dirty="0">
                <a:ea typeface="ヒラギノ角ゴ ProN W6" charset="0"/>
                <a:cs typeface="ヒラギノ角ゴ ProN W6" charset="0"/>
              </a:rPr>
              <a:t> </a:t>
            </a:r>
            <a:endParaRPr lang="it-IT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D3CCC03C-9AD8-40CB-94EB-A4E562BD0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0"/>
            <a:ext cx="10579100" cy="2514600"/>
          </a:xfrm>
        </p:spPr>
        <p:txBody>
          <a:bodyPr/>
          <a:lstStyle/>
          <a:p>
            <a:r>
              <a:rPr lang="it-IT" sz="4800" b="1" dirty="0" err="1"/>
              <a:t>European</a:t>
            </a:r>
            <a:r>
              <a:rPr lang="it-IT" sz="4800" b="1" dirty="0"/>
              <a:t> Union</a:t>
            </a:r>
          </a:p>
        </p:txBody>
      </p:sp>
      <p:pic>
        <p:nvPicPr>
          <p:cNvPr id="8196" name="Picture 4" descr="Risultati immagini per european union countries map 2018">
            <a:extLst>
              <a:ext uri="{FF2B5EF4-FFF2-40B4-BE49-F238E27FC236}">
                <a16:creationId xmlns:a16="http://schemas.microsoft.com/office/drawing/2014/main" id="{FE1E17D4-CFD1-4EC1-A2A6-C90675AC4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872" y="1782453"/>
            <a:ext cx="8419855" cy="649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611745"/>
      </p:ext>
    </p:extLst>
  </p:cSld>
  <p:clrMapOvr>
    <a:masterClrMapping/>
  </p:clrMapOvr>
  <p:transition spd="slow"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https://www.tmdn.org/tmview/trademark/thumbnail/PE500005955762014">
            <a:extLst>
              <a:ext uri="{FF2B5EF4-FFF2-40B4-BE49-F238E27FC236}">
                <a16:creationId xmlns:a16="http://schemas.microsoft.com/office/drawing/2014/main" id="{33B530C4-F80D-4562-A63A-B3C651FC5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00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7D78378-539E-4496-B067-6FC49949D826}"/>
              </a:ext>
            </a:extLst>
          </p:cNvPr>
          <p:cNvSpPr/>
          <p:nvPr/>
        </p:nvSpPr>
        <p:spPr>
          <a:xfrm>
            <a:off x="741760" y="916360"/>
            <a:ext cx="11593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5400" b="1" i="1" dirty="0">
                <a:ea typeface="ヒラギノ角ゴ ProN W6" charset="0"/>
                <a:cs typeface="ヒラギノ角ゴ ProN W6" charset="0"/>
              </a:rPr>
              <a:t> </a:t>
            </a:r>
            <a:endParaRPr lang="it-IT" dirty="0"/>
          </a:p>
        </p:txBody>
      </p:sp>
      <p:pic>
        <p:nvPicPr>
          <p:cNvPr id="6" name="Picture 2" descr="http://documents.epo.org/projects/babylon/eponet.nsf/0/8C003885190F73D2C1257EEE002E4EBB/$File/coverage_of_european_patents_map_as_of_1.3.2018_en.jpg">
            <a:extLst>
              <a:ext uri="{FF2B5EF4-FFF2-40B4-BE49-F238E27FC236}">
                <a16:creationId xmlns:a16="http://schemas.microsoft.com/office/drawing/2014/main" id="{19FDF003-3D0F-44CB-B73A-51D4F4E44A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1780456"/>
            <a:ext cx="9598832" cy="672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1250CE75-46F5-43A6-BB72-D75CEDE4C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0"/>
            <a:ext cx="10579100" cy="2514600"/>
          </a:xfrm>
        </p:spPr>
        <p:txBody>
          <a:bodyPr/>
          <a:lstStyle/>
          <a:p>
            <a:r>
              <a:rPr lang="it-IT" sz="4800" b="1" dirty="0" err="1"/>
              <a:t>European</a:t>
            </a:r>
            <a:r>
              <a:rPr lang="it-IT" sz="4800" b="1" dirty="0"/>
              <a:t> Patents</a:t>
            </a:r>
          </a:p>
        </p:txBody>
      </p:sp>
    </p:spTree>
    <p:extLst>
      <p:ext uri="{BB962C8B-B14F-4D97-AF65-F5344CB8AC3E}">
        <p14:creationId xmlns:p14="http://schemas.microsoft.com/office/powerpoint/2010/main" val="1109558635"/>
      </p:ext>
    </p:extLst>
  </p:cSld>
  <p:clrMapOvr>
    <a:masterClrMapping/>
  </p:clrMapOvr>
  <p:transition spd="slow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https://www.tmdn.org/tmview/trademark/thumbnail/PE500005955762014">
            <a:extLst>
              <a:ext uri="{FF2B5EF4-FFF2-40B4-BE49-F238E27FC236}">
                <a16:creationId xmlns:a16="http://schemas.microsoft.com/office/drawing/2014/main" id="{33B530C4-F80D-4562-A63A-B3C651FC5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00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7D78378-539E-4496-B067-6FC49949D826}"/>
              </a:ext>
            </a:extLst>
          </p:cNvPr>
          <p:cNvSpPr/>
          <p:nvPr/>
        </p:nvSpPr>
        <p:spPr>
          <a:xfrm>
            <a:off x="741760" y="916360"/>
            <a:ext cx="11593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5400" b="1" i="1" dirty="0">
                <a:ea typeface="ヒラギノ角ゴ ProN W6" charset="0"/>
                <a:cs typeface="ヒラギノ角ゴ ProN W6" charset="0"/>
              </a:rPr>
              <a:t> </a:t>
            </a:r>
            <a:endParaRPr lang="it-IT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1250CE75-46F5-43A6-BB72-D75CEDE4C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0"/>
            <a:ext cx="10579100" cy="2514600"/>
          </a:xfrm>
        </p:spPr>
        <p:txBody>
          <a:bodyPr/>
          <a:lstStyle/>
          <a:p>
            <a:r>
              <a:rPr lang="it-IT" sz="4800" b="1" dirty="0" err="1"/>
              <a:t>Unitary</a:t>
            </a:r>
            <a:r>
              <a:rPr lang="it-IT" sz="4800" b="1" dirty="0"/>
              <a:t> Patent System</a:t>
            </a:r>
            <a:br>
              <a:rPr lang="it-IT" sz="4800" b="1" dirty="0"/>
            </a:br>
            <a:r>
              <a:rPr lang="it-IT" sz="4800" b="1" dirty="0"/>
              <a:t>UPC </a:t>
            </a:r>
            <a:r>
              <a:rPr lang="it-IT" sz="4800" b="1" dirty="0" err="1"/>
              <a:t>ratification</a:t>
            </a:r>
            <a:br>
              <a:rPr lang="it-IT" sz="4800" b="1" dirty="0"/>
            </a:br>
            <a:endParaRPr lang="it-IT" sz="4800" b="1" dirty="0"/>
          </a:p>
        </p:txBody>
      </p:sp>
      <p:pic>
        <p:nvPicPr>
          <p:cNvPr id="2081" name="Picture 33" descr="Unitary patent participants.svg">
            <a:extLst>
              <a:ext uri="{FF2B5EF4-FFF2-40B4-BE49-F238E27FC236}">
                <a16:creationId xmlns:a16="http://schemas.microsoft.com/office/drawing/2014/main" id="{590AAADE-31D4-4D9B-8049-778E01F40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97" y="1770633"/>
            <a:ext cx="5754216" cy="606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0EBBA952-08AD-4DFC-B0FA-A35FCDC753C9}"/>
              </a:ext>
            </a:extLst>
          </p:cNvPr>
          <p:cNvSpPr txBox="1"/>
          <p:nvPr/>
        </p:nvSpPr>
        <p:spPr>
          <a:xfrm>
            <a:off x="5206256" y="7888130"/>
            <a:ext cx="83191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Credits: </a:t>
            </a:r>
            <a:r>
              <a:rPr lang="en-US" sz="1200" dirty="0"/>
              <a:t>By </a:t>
            </a:r>
            <a:r>
              <a:rPr lang="en-US" sz="1200" dirty="0" err="1"/>
              <a:t>L.tak</a:t>
            </a:r>
            <a:r>
              <a:rPr lang="en-US" sz="1200" dirty="0"/>
              <a:t> - File:EUpatent.svg, CC BY-SA 3.0, https://commons.wikimedia.org/w/index.php?curid=34060999</a:t>
            </a:r>
            <a:endParaRPr lang="it-IT" sz="1200" dirty="0"/>
          </a:p>
        </p:txBody>
      </p:sp>
      <p:graphicFrame>
        <p:nvGraphicFramePr>
          <p:cNvPr id="42" name="Oggetto 41">
            <a:extLst>
              <a:ext uri="{FF2B5EF4-FFF2-40B4-BE49-F238E27FC236}">
                <a16:creationId xmlns:a16="http://schemas.microsoft.com/office/drawing/2014/main" id="{C4B74553-DA4D-4D52-8D10-579E30AC0D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638059"/>
              </p:ext>
            </p:extLst>
          </p:nvPr>
        </p:nvGraphicFramePr>
        <p:xfrm>
          <a:off x="669752" y="1595058"/>
          <a:ext cx="4343400" cy="724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Worksheet" r:id="rId6" imgW="4343305" imgH="7246584" progId="Excel.Sheet.12">
                  <p:embed/>
                </p:oleObj>
              </mc:Choice>
              <mc:Fallback>
                <p:oleObj name="Worksheet" r:id="rId6" imgW="4343305" imgH="7246584" progId="Excel.Sheet.12">
                  <p:embed/>
                  <p:pic>
                    <p:nvPicPr>
                      <p:cNvPr id="2" name="Oggetto 1">
                        <a:extLst>
                          <a:ext uri="{FF2B5EF4-FFF2-40B4-BE49-F238E27FC236}">
                            <a16:creationId xmlns:a16="http://schemas.microsoft.com/office/drawing/2014/main" id="{650802A2-8FFB-4E9F-8B59-1D706A1101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9752" y="1595058"/>
                        <a:ext cx="4343400" cy="7246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3701650"/>
      </p:ext>
    </p:extLst>
  </p:cSld>
  <p:clrMapOvr>
    <a:masterClrMapping/>
  </p:clrMapOvr>
  <p:transition spd="slow">
    <p:cover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https://www.tmdn.org/tmview/trademark/thumbnail/PE500005955762014">
            <a:extLst>
              <a:ext uri="{FF2B5EF4-FFF2-40B4-BE49-F238E27FC236}">
                <a16:creationId xmlns:a16="http://schemas.microsoft.com/office/drawing/2014/main" id="{33B530C4-F80D-4562-A63A-B3C651FC5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00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7D78378-539E-4496-B067-6FC49949D826}"/>
              </a:ext>
            </a:extLst>
          </p:cNvPr>
          <p:cNvSpPr/>
          <p:nvPr/>
        </p:nvSpPr>
        <p:spPr>
          <a:xfrm>
            <a:off x="741760" y="916360"/>
            <a:ext cx="11593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5400" b="1" i="1" dirty="0">
                <a:ea typeface="ヒラギノ角ゴ ProN W6" charset="0"/>
                <a:cs typeface="ヒラギノ角ゴ ProN W6" charset="0"/>
              </a:rPr>
              <a:t> </a:t>
            </a:r>
            <a:endParaRPr lang="it-IT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1250CE75-46F5-43A6-BB72-D75CEDE4C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0"/>
            <a:ext cx="10579100" cy="2514600"/>
          </a:xfrm>
        </p:spPr>
        <p:txBody>
          <a:bodyPr/>
          <a:lstStyle/>
          <a:p>
            <a:r>
              <a:rPr lang="en-US" sz="4800" b="1" dirty="0"/>
              <a:t>Union of European Football Associations (UEFA)</a:t>
            </a:r>
            <a:endParaRPr lang="it-IT" sz="4800" b="1" dirty="0"/>
          </a:p>
        </p:txBody>
      </p:sp>
      <p:pic>
        <p:nvPicPr>
          <p:cNvPr id="3078" name="Picture 6" descr="https://upload.wikimedia.org/wikipedia/commons/thumb/a/a8/World_Map_FIFA2.svg/1920px-World_Map_FIFA2.svg.png">
            <a:extLst>
              <a:ext uri="{FF2B5EF4-FFF2-40B4-BE49-F238E27FC236}">
                <a16:creationId xmlns:a16="http://schemas.microsoft.com/office/drawing/2014/main" id="{8BED8ED3-E7A7-4632-B7A2-DB3644D90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377" y="2562813"/>
            <a:ext cx="8948046" cy="395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2B6F876-6083-4335-8BF4-C39FF045D8B3}"/>
              </a:ext>
            </a:extLst>
          </p:cNvPr>
          <p:cNvSpPr txBox="1"/>
          <p:nvPr/>
        </p:nvSpPr>
        <p:spPr>
          <a:xfrm>
            <a:off x="165696" y="7118982"/>
            <a:ext cx="11161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Credits: </a:t>
            </a:r>
            <a:r>
              <a:rPr lang="en-US" sz="1200" dirty="0"/>
              <a:t>Di </a:t>
            </a:r>
            <a:r>
              <a:rPr lang="en-US" sz="1200" dirty="0" err="1"/>
              <a:t>EOZyo</a:t>
            </a:r>
            <a:r>
              <a:rPr lang="en-US" sz="1200" dirty="0"/>
              <a:t> - Based on Image:BlankMap-World6,_compact.svg, </a:t>
            </a:r>
            <a:r>
              <a:rPr lang="en-US" sz="1200" dirty="0" err="1"/>
              <a:t>Pubblico</a:t>
            </a:r>
            <a:r>
              <a:rPr lang="en-US" sz="1200" dirty="0"/>
              <a:t> </a:t>
            </a:r>
            <a:r>
              <a:rPr lang="en-US" sz="1200" dirty="0" err="1"/>
              <a:t>dominio</a:t>
            </a:r>
            <a:r>
              <a:rPr lang="en-US" sz="1200" dirty="0"/>
              <a:t>, https://commons.wikimedia.org/w/index.php?curid=4821652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802100619"/>
      </p:ext>
    </p:extLst>
  </p:cSld>
  <p:clrMapOvr>
    <a:masterClrMapping/>
  </p:clrMapOvr>
  <p:transition spd="slow">
    <p:cover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" y="-8151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https://www.tmdn.org/tmview/trademark/thumbnail/PE500005955762014">
            <a:extLst>
              <a:ext uri="{FF2B5EF4-FFF2-40B4-BE49-F238E27FC236}">
                <a16:creationId xmlns:a16="http://schemas.microsoft.com/office/drawing/2014/main" id="{33B530C4-F80D-4562-A63A-B3C651FC5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00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7D78378-539E-4496-B067-6FC49949D826}"/>
              </a:ext>
            </a:extLst>
          </p:cNvPr>
          <p:cNvSpPr/>
          <p:nvPr/>
        </p:nvSpPr>
        <p:spPr>
          <a:xfrm>
            <a:off x="741760" y="916360"/>
            <a:ext cx="11593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5400" b="1" i="1" dirty="0">
                <a:ea typeface="ヒラギノ角ゴ ProN W6" charset="0"/>
                <a:cs typeface="ヒラギノ角ゴ ProN W6" charset="0"/>
              </a:rPr>
              <a:t> </a:t>
            </a:r>
            <a:endParaRPr lang="it-IT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D3CCC03C-9AD8-40CB-94EB-A4E562BD0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0"/>
            <a:ext cx="10579100" cy="2514600"/>
          </a:xfrm>
        </p:spPr>
        <p:txBody>
          <a:bodyPr/>
          <a:lstStyle/>
          <a:p>
            <a:r>
              <a:rPr lang="it-IT" sz="4800" b="1" dirty="0" err="1"/>
              <a:t>Patenting</a:t>
            </a:r>
            <a:r>
              <a:rPr lang="it-IT" sz="4800" b="1" dirty="0"/>
              <a:t> in Europe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EEBA34D-64F5-47AB-B5E2-D18A84A71280}"/>
              </a:ext>
            </a:extLst>
          </p:cNvPr>
          <p:cNvSpPr txBox="1"/>
          <p:nvPr/>
        </p:nvSpPr>
        <p:spPr>
          <a:xfrm>
            <a:off x="2253928" y="1257300"/>
            <a:ext cx="763284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l"/>
            <a:endParaRPr lang="en-US" i="1" dirty="0"/>
          </a:p>
          <a:p>
            <a:pPr algn="l"/>
            <a:endParaRPr lang="en-US" sz="3600" i="1" dirty="0"/>
          </a:p>
          <a:p>
            <a:pPr marL="571500" indent="-571500" algn="l">
              <a:buFontTx/>
              <a:buChar char="-"/>
            </a:pPr>
            <a:r>
              <a:rPr lang="en-US" sz="3600" i="1" dirty="0"/>
              <a:t>European Patents</a:t>
            </a:r>
          </a:p>
          <a:p>
            <a:pPr marL="1028700" lvl="1" indent="-571500" algn="l">
              <a:buFontTx/>
              <a:buChar char="-"/>
            </a:pPr>
            <a:r>
              <a:rPr lang="en-US" sz="3600" i="1" dirty="0"/>
              <a:t>Bundle of patents</a:t>
            </a:r>
          </a:p>
          <a:p>
            <a:pPr marL="1028700" lvl="1" indent="-571500" algn="l">
              <a:buFontTx/>
              <a:buChar char="-"/>
            </a:pPr>
            <a:r>
              <a:rPr lang="en-US" sz="3600" i="1" dirty="0"/>
              <a:t>Unitary patent</a:t>
            </a:r>
          </a:p>
          <a:p>
            <a:pPr marL="571500" indent="-571500" algn="l">
              <a:buFontTx/>
              <a:buChar char="-"/>
            </a:pPr>
            <a:endParaRPr lang="en-US" sz="3600" i="1" dirty="0"/>
          </a:p>
          <a:p>
            <a:pPr marL="571500" indent="-571500" algn="l">
              <a:buFontTx/>
              <a:buChar char="-"/>
            </a:pPr>
            <a:r>
              <a:rPr lang="en-US" sz="3600" i="1" dirty="0"/>
              <a:t>National patents</a:t>
            </a:r>
          </a:p>
          <a:p>
            <a:pPr marL="571500" indent="-571500" algn="l">
              <a:buFontTx/>
              <a:buChar char="-"/>
            </a:pPr>
            <a:endParaRPr lang="en-US" sz="3600" i="1" dirty="0"/>
          </a:p>
          <a:p>
            <a:pPr marL="571500" indent="-571500" algn="l">
              <a:buFontTx/>
              <a:buChar char="-"/>
            </a:pPr>
            <a:r>
              <a:rPr lang="en-US" sz="3600" i="1" dirty="0"/>
              <a:t>Utility Models</a:t>
            </a:r>
          </a:p>
          <a:p>
            <a:endParaRPr lang="en-US" i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7526730"/>
      </p:ext>
    </p:extLst>
  </p:cSld>
  <p:clrMapOvr>
    <a:masterClrMapping/>
  </p:clrMapOvr>
  <p:transition spd="slow">
    <p:cover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https://www.tmdn.org/tmview/trademark/thumbnail/PE500005955762014">
            <a:extLst>
              <a:ext uri="{FF2B5EF4-FFF2-40B4-BE49-F238E27FC236}">
                <a16:creationId xmlns:a16="http://schemas.microsoft.com/office/drawing/2014/main" id="{33B530C4-F80D-4562-A63A-B3C651FC5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00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7D78378-539E-4496-B067-6FC49949D826}"/>
              </a:ext>
            </a:extLst>
          </p:cNvPr>
          <p:cNvSpPr/>
          <p:nvPr/>
        </p:nvSpPr>
        <p:spPr>
          <a:xfrm>
            <a:off x="741760" y="916360"/>
            <a:ext cx="11593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5400" b="1" i="1" dirty="0">
                <a:ea typeface="ヒラギノ角ゴ ProN W6" charset="0"/>
                <a:cs typeface="ヒラギノ角ゴ ProN W6" charset="0"/>
              </a:rPr>
              <a:t> </a:t>
            </a:r>
            <a:endParaRPr lang="it-IT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D3CCC03C-9AD8-40CB-94EB-A4E562BD0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0"/>
            <a:ext cx="10579100" cy="2514600"/>
          </a:xfrm>
        </p:spPr>
        <p:txBody>
          <a:bodyPr/>
          <a:lstStyle/>
          <a:p>
            <a:endParaRPr lang="it-IT" sz="4800" b="1" dirty="0"/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292336B7-D363-47AC-87A8-A1F9AB0D9C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433560"/>
              </p:ext>
            </p:extLst>
          </p:nvPr>
        </p:nvGraphicFramePr>
        <p:xfrm>
          <a:off x="2203470" y="412304"/>
          <a:ext cx="8669868" cy="8158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67467">
                  <a:extLst>
                    <a:ext uri="{9D8B030D-6E8A-4147-A177-3AD203B41FA5}">
                      <a16:colId xmlns:a16="http://schemas.microsoft.com/office/drawing/2014/main" val="3530912990"/>
                    </a:ext>
                  </a:extLst>
                </a:gridCol>
                <a:gridCol w="2167467">
                  <a:extLst>
                    <a:ext uri="{9D8B030D-6E8A-4147-A177-3AD203B41FA5}">
                      <a16:colId xmlns:a16="http://schemas.microsoft.com/office/drawing/2014/main" val="400717589"/>
                    </a:ext>
                  </a:extLst>
                </a:gridCol>
                <a:gridCol w="2167467">
                  <a:extLst>
                    <a:ext uri="{9D8B030D-6E8A-4147-A177-3AD203B41FA5}">
                      <a16:colId xmlns:a16="http://schemas.microsoft.com/office/drawing/2014/main" val="1373615045"/>
                    </a:ext>
                  </a:extLst>
                </a:gridCol>
                <a:gridCol w="2167467">
                  <a:extLst>
                    <a:ext uri="{9D8B030D-6E8A-4147-A177-3AD203B41FA5}">
                      <a16:colId xmlns:a16="http://schemas.microsoft.com/office/drawing/2014/main" val="1430343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European</a:t>
                      </a:r>
                      <a:r>
                        <a:rPr lang="it-IT" dirty="0"/>
                        <a:t> Union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EPO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Utility Model</a:t>
                      </a:r>
                      <a:r>
                        <a:rPr lang="it-IT" baseline="30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737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Albania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348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Austria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690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Belgium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663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Bulgaria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772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Croatia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190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Cyprus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801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Czech</a:t>
                      </a:r>
                      <a:r>
                        <a:rPr lang="it-IT" dirty="0"/>
                        <a:t> Rep.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625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Denmark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94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Estonia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006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Finland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967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France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44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Germany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927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Greece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553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Hungary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501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Iceland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628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Ireland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41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Italy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705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Latvia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792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Liechtenstein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798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Lithuania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400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Luxemburg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391258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493C2E6B-4DBA-4462-A4B5-8349CC8549F1}"/>
              </a:ext>
            </a:extLst>
          </p:cNvPr>
          <p:cNvSpPr txBox="1"/>
          <p:nvPr/>
        </p:nvSpPr>
        <p:spPr>
          <a:xfrm>
            <a:off x="-410368" y="8666260"/>
            <a:ext cx="3930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aseline="30000" dirty="0"/>
              <a:t>1</a:t>
            </a:r>
            <a:r>
              <a:rPr lang="it-IT" sz="2000" dirty="0"/>
              <a:t> Source WIPO</a:t>
            </a:r>
          </a:p>
        </p:txBody>
      </p:sp>
    </p:spTree>
    <p:extLst>
      <p:ext uri="{BB962C8B-B14F-4D97-AF65-F5344CB8AC3E}">
        <p14:creationId xmlns:p14="http://schemas.microsoft.com/office/powerpoint/2010/main" val="1304250816"/>
      </p:ext>
    </p:extLst>
  </p:cSld>
  <p:clrMapOvr>
    <a:masterClrMapping/>
  </p:clrMapOvr>
  <p:transition spd="slow">
    <p:cover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https://www.tmdn.org/tmview/trademark/thumbnail/PE500005955762014">
            <a:extLst>
              <a:ext uri="{FF2B5EF4-FFF2-40B4-BE49-F238E27FC236}">
                <a16:creationId xmlns:a16="http://schemas.microsoft.com/office/drawing/2014/main" id="{33B530C4-F80D-4562-A63A-B3C651FC5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00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7D78378-539E-4496-B067-6FC49949D826}"/>
              </a:ext>
            </a:extLst>
          </p:cNvPr>
          <p:cNvSpPr/>
          <p:nvPr/>
        </p:nvSpPr>
        <p:spPr>
          <a:xfrm>
            <a:off x="741760" y="916360"/>
            <a:ext cx="11593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5400" b="1" i="1" dirty="0">
                <a:ea typeface="ヒラギノ角ゴ ProN W6" charset="0"/>
                <a:cs typeface="ヒラギノ角ゴ ProN W6" charset="0"/>
              </a:rPr>
              <a:t> </a:t>
            </a:r>
            <a:endParaRPr lang="it-IT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D3CCC03C-9AD8-40CB-94EB-A4E562BD0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0"/>
            <a:ext cx="10579100" cy="2514600"/>
          </a:xfrm>
        </p:spPr>
        <p:txBody>
          <a:bodyPr/>
          <a:lstStyle/>
          <a:p>
            <a:endParaRPr lang="it-IT" sz="4800" b="1" dirty="0"/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36CB3471-B1E6-4EB9-840E-EC95B909BB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361744"/>
              </p:ext>
            </p:extLst>
          </p:nvPr>
        </p:nvGraphicFramePr>
        <p:xfrm>
          <a:off x="2161116" y="340296"/>
          <a:ext cx="8669868" cy="7045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67467">
                  <a:extLst>
                    <a:ext uri="{9D8B030D-6E8A-4147-A177-3AD203B41FA5}">
                      <a16:colId xmlns:a16="http://schemas.microsoft.com/office/drawing/2014/main" val="3530912990"/>
                    </a:ext>
                  </a:extLst>
                </a:gridCol>
                <a:gridCol w="2167467">
                  <a:extLst>
                    <a:ext uri="{9D8B030D-6E8A-4147-A177-3AD203B41FA5}">
                      <a16:colId xmlns:a16="http://schemas.microsoft.com/office/drawing/2014/main" val="400717589"/>
                    </a:ext>
                  </a:extLst>
                </a:gridCol>
                <a:gridCol w="2167467">
                  <a:extLst>
                    <a:ext uri="{9D8B030D-6E8A-4147-A177-3AD203B41FA5}">
                      <a16:colId xmlns:a16="http://schemas.microsoft.com/office/drawing/2014/main" val="1373615045"/>
                    </a:ext>
                  </a:extLst>
                </a:gridCol>
                <a:gridCol w="2167467">
                  <a:extLst>
                    <a:ext uri="{9D8B030D-6E8A-4147-A177-3AD203B41FA5}">
                      <a16:colId xmlns:a16="http://schemas.microsoft.com/office/drawing/2014/main" val="1430343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European</a:t>
                      </a:r>
                      <a:r>
                        <a:rPr lang="it-IT" dirty="0"/>
                        <a:t> Union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EPO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Utility Model</a:t>
                      </a:r>
                      <a:r>
                        <a:rPr lang="it-IT" baseline="30000" dirty="0"/>
                        <a:t>1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737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Former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Yugoslav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34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Rep. of Macedonia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216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Malta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874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Monaco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970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Netherlands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036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Norway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136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Poland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018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Portugal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348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Romania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690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San Marino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207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Serbia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772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Slovakia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190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Slovenia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625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Spain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94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Sweden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07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Switzerland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650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Turkey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006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United Kingdom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Yes/No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967126"/>
                  </a:ext>
                </a:extLst>
              </a:tr>
            </a:tbl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8419293-4059-4CD1-9442-579938EE66AA}"/>
              </a:ext>
            </a:extLst>
          </p:cNvPr>
          <p:cNvSpPr txBox="1"/>
          <p:nvPr/>
        </p:nvSpPr>
        <p:spPr>
          <a:xfrm>
            <a:off x="-266352" y="7775319"/>
            <a:ext cx="3930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aseline="30000" dirty="0"/>
              <a:t>1</a:t>
            </a:r>
            <a:r>
              <a:rPr lang="it-IT" sz="2000" dirty="0"/>
              <a:t> Source WIPO</a:t>
            </a:r>
          </a:p>
        </p:txBody>
      </p:sp>
    </p:spTree>
    <p:extLst>
      <p:ext uri="{BB962C8B-B14F-4D97-AF65-F5344CB8AC3E}">
        <p14:creationId xmlns:p14="http://schemas.microsoft.com/office/powerpoint/2010/main" val="322090065"/>
      </p:ext>
    </p:extLst>
  </p:cSld>
  <p:clrMapOvr>
    <a:masterClrMapping/>
  </p:clrMapOvr>
  <p:transition spd="slow">
    <p:cover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olo e punti elenco">
  <a:themeElements>
    <a:clrScheme name="Titolo e punti ele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olo e punti elenc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4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4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olo e punti ele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olo e punti elenco - A sinistra">
  <a:themeElements>
    <a:clrScheme name="Titolo e punti elenco - A sinist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olo e punti elenco - A sinistra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4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4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olo e punti elenco - A sinist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olo e punti elenco - 2 colonne">
  <a:themeElements>
    <a:clrScheme name="Titolo e punti elenco - 2 colo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olo e punti elenco - 2 colonn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4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4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olo e punti elenco - 2 colo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olo e punti elenco - A destra">
  <a:themeElements>
    <a:clrScheme name="Titolo e punti elenco - A dest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olo e punti elenco - A destra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4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4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olo e punti elenco - A dest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olo, punti elenco e foto">
  <a:themeElements>
    <a:clrScheme name="Titolo, punti elenco e f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olo, punti elenco e f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4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4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olo, punti elenco e f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olo - Centrato">
  <a:themeElements>
    <a:clrScheme name="Titolo - Centra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olo - Centra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4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4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olo - Centra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unti elenco">
  <a:themeElements>
    <a:clrScheme name="Punti ele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unti elenc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4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4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unti ele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oto - Orizzontale">
  <a:themeElements>
    <a:clrScheme name="Foto - Orizzonta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Orizzonta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4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4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Orizzonta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oto - Riflesso orizzontale">
  <a:themeElements>
    <a:clrScheme name="Foto - Riflesso orizzonta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Riflesso orizzonta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4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4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Riflesso orizzonta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Foto - Verticale">
  <a:themeElements>
    <a:clrScheme name="Foto - Vertica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Vertica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4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4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Vertica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Foto - Riflesso verticale">
  <a:themeElements>
    <a:clrScheme name="Foto - Riflesso vertica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Riflesso vertica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4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4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Riflesso vertica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olo - In alto">
  <a:themeElements>
    <a:clrScheme name="Titolo - In al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olo - In al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4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4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olo - In al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Vuoto">
  <a:themeElements>
    <a:clrScheme name="Vu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u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4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4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Vu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7760</TotalTime>
  <Pages>0</Pages>
  <Words>531</Words>
  <Characters>0</Characters>
  <Application>Microsoft Office PowerPoint</Application>
  <PresentationFormat>Personalizzato</PresentationFormat>
  <Lines>0</Lines>
  <Paragraphs>276</Paragraphs>
  <Slides>19</Slides>
  <Notes>19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13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37" baseType="lpstr">
      <vt:lpstr>Arial</vt:lpstr>
      <vt:lpstr>Calibri</vt:lpstr>
      <vt:lpstr>Gill Sans</vt:lpstr>
      <vt:lpstr>Gill Sans Light</vt:lpstr>
      <vt:lpstr>Titolo e punti elenco</vt:lpstr>
      <vt:lpstr>Titolo - Centrato</vt:lpstr>
      <vt:lpstr>Punti elenco</vt:lpstr>
      <vt:lpstr>Foto - Orizzontale</vt:lpstr>
      <vt:lpstr>Foto - Riflesso orizzontale</vt:lpstr>
      <vt:lpstr>Foto - Verticale</vt:lpstr>
      <vt:lpstr>Foto - Riflesso verticale</vt:lpstr>
      <vt:lpstr>Titolo - In alto</vt:lpstr>
      <vt:lpstr>Vuoto</vt:lpstr>
      <vt:lpstr>Titolo e punti elenco - A sinistra</vt:lpstr>
      <vt:lpstr>Titolo e punti elenco - 2 colonne</vt:lpstr>
      <vt:lpstr>Titolo e punti elenco - A destra</vt:lpstr>
      <vt:lpstr>Titolo, punti elenco e foto</vt:lpstr>
      <vt:lpstr>Worksheet</vt:lpstr>
      <vt:lpstr>Presentazione standard di PowerPoint</vt:lpstr>
      <vt:lpstr>European Continent</vt:lpstr>
      <vt:lpstr>European Union</vt:lpstr>
      <vt:lpstr>European Patents</vt:lpstr>
      <vt:lpstr>Unitary Patent System UPC ratification </vt:lpstr>
      <vt:lpstr>Union of European Football Associations (UEFA)</vt:lpstr>
      <vt:lpstr>Patenting in Europe</vt:lpstr>
      <vt:lpstr>Presentazione standard di PowerPoint</vt:lpstr>
      <vt:lpstr>Presentazione standard di PowerPoint</vt:lpstr>
      <vt:lpstr>National Route 1st filing in Italy</vt:lpstr>
      <vt:lpstr>S.R. &amp; Opinon Sample record 1/3</vt:lpstr>
      <vt:lpstr>S.R. &amp; Opinon Sample record 2/3</vt:lpstr>
      <vt:lpstr>S.R. &amp; Opinon Sample record 3/3</vt:lpstr>
      <vt:lpstr>National Route prosecution in Italy</vt:lpstr>
      <vt:lpstr>Claiming Italian priority</vt:lpstr>
      <vt:lpstr>Facts and figures Italy</vt:lpstr>
      <vt:lpstr>Facts and figures EPO Italian representatives</vt:lpstr>
      <vt:lpstr>Presentazione standard di PowerPoint</vt:lpstr>
      <vt:lpstr>Thank You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/>
  <cp:lastModifiedBy>Pierpaolo Robba</cp:lastModifiedBy>
  <cp:revision>329</cp:revision>
  <cp:lastPrinted>2019-02-10T15:46:42Z</cp:lastPrinted>
  <dcterms:modified xsi:type="dcterms:W3CDTF">2019-02-17T18:40:45Z</dcterms:modified>
</cp:coreProperties>
</file>